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png" ContentType="image/png"/>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60" r:id="rId1"/>
    <p:sldMasterId id="2147483661" r:id="rId2"/>
  </p:sldMasterIdLst>
  <p:notesMasterIdLst>
    <p:notesMasterId r:id="rId31"/>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277" r:id="rId24"/>
    <p:sldId id="278" r:id="rId25"/>
    <p:sldId id="279" r:id="rId26"/>
    <p:sldId id="280" r:id="rId27"/>
    <p:sldId id="281" r:id="rId28"/>
    <p:sldId id="282" r:id="rId29"/>
    <p:sldId id="283" r:id="rId30"/>
  </p:sldIdLst>
  <p:sldSz cx="9144000" cy="5143500" type="screen16x9"/>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77" d="100"/>
          <a:sy n="177" d="100"/>
        </p:scale>
        <p:origin x="-216" y="-104"/>
      </p:cViewPr>
      <p:guideLst>
        <p:guide orient="horz" pos="162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 Target="slides/slide18.xml"/><Relationship Id="rId21" Type="http://schemas.openxmlformats.org/officeDocument/2006/relationships/slide" Target="slides/slide19.xml"/><Relationship Id="rId22" Type="http://schemas.openxmlformats.org/officeDocument/2006/relationships/slide" Target="slides/slide20.xml"/><Relationship Id="rId23" Type="http://schemas.openxmlformats.org/officeDocument/2006/relationships/slide" Target="slides/slide21.xml"/><Relationship Id="rId24" Type="http://schemas.openxmlformats.org/officeDocument/2006/relationships/slide" Target="slides/slide22.xml"/><Relationship Id="rId25" Type="http://schemas.openxmlformats.org/officeDocument/2006/relationships/slide" Target="slides/slide23.xml"/><Relationship Id="rId26" Type="http://schemas.openxmlformats.org/officeDocument/2006/relationships/slide" Target="slides/slide24.xml"/><Relationship Id="rId27" Type="http://schemas.openxmlformats.org/officeDocument/2006/relationships/slide" Target="slides/slide25.xml"/><Relationship Id="rId28" Type="http://schemas.openxmlformats.org/officeDocument/2006/relationships/slide" Target="slides/slide26.xml"/><Relationship Id="rId29" Type="http://schemas.openxmlformats.org/officeDocument/2006/relationships/slide" Target="slides/slide27.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30" Type="http://schemas.openxmlformats.org/officeDocument/2006/relationships/slide" Target="slides/slide28.xml"/><Relationship Id="rId31" Type="http://schemas.openxmlformats.org/officeDocument/2006/relationships/notesMaster" Target="notesMasters/notesMaster1.xml"/><Relationship Id="rId32" Type="http://schemas.openxmlformats.org/officeDocument/2006/relationships/printerSettings" Target="printerSettings/printerSettings1.bin"/><Relationship Id="rId9" Type="http://schemas.openxmlformats.org/officeDocument/2006/relationships/slide" Target="slides/slide7.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33" Type="http://schemas.openxmlformats.org/officeDocument/2006/relationships/presProps" Target="presProps.xml"/><Relationship Id="rId34" Type="http://schemas.openxmlformats.org/officeDocument/2006/relationships/viewProps" Target="viewProps.xml"/><Relationship Id="rId35" Type="http://schemas.openxmlformats.org/officeDocument/2006/relationships/theme" Target="theme/theme1.xml"/><Relationship Id="rId36" Type="http://schemas.openxmlformats.org/officeDocument/2006/relationships/tableStyles" Target="tableStyles.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slide" Target="slides/slide13.xml"/><Relationship Id="rId16" Type="http://schemas.openxmlformats.org/officeDocument/2006/relationships/slide" Target="slides/slide14.xml"/><Relationship Id="rId17" Type="http://schemas.openxmlformats.org/officeDocument/2006/relationships/slide" Target="slides/slide15.xml"/><Relationship Id="rId18" Type="http://schemas.openxmlformats.org/officeDocument/2006/relationships/slide" Target="slides/slide16.xml"/><Relationship Id="rId19" Type="http://schemas.openxmlformats.org/officeDocument/2006/relationships/slide" Target="slides/slide17.xml"/></Relationships>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 name="Shape 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Tree>
    <p:extLst>
      <p:ext uri="{BB962C8B-B14F-4D97-AF65-F5344CB8AC3E}">
        <p14:creationId xmlns:p14="http://schemas.microsoft.com/office/powerpoint/2010/main" val="1356730082"/>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3.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4.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5.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6.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7.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8.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9.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0.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2.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3.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4.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5.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6.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7.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8.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7"/>
        <p:cNvGrpSpPr/>
        <p:nvPr/>
      </p:nvGrpSpPr>
      <p:grpSpPr>
        <a:xfrm>
          <a:off x="0" y="0"/>
          <a:ext cx="0" cy="0"/>
          <a:chOff x="0" y="0"/>
          <a:chExt cx="0" cy="0"/>
        </a:xfrm>
      </p:grpSpPr>
      <p:sp>
        <p:nvSpPr>
          <p:cNvPr id="38" name="Shape 3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9" name="Shape 39"/>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8"/>
        <p:cNvGrpSpPr/>
        <p:nvPr/>
      </p:nvGrpSpPr>
      <p:grpSpPr>
        <a:xfrm>
          <a:off x="0" y="0"/>
          <a:ext cx="0" cy="0"/>
          <a:chOff x="0" y="0"/>
          <a:chExt cx="0" cy="0"/>
        </a:xfrm>
      </p:grpSpPr>
      <p:sp>
        <p:nvSpPr>
          <p:cNvPr id="99" name="Shape 9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0" name="Shape 10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4"/>
        <p:cNvGrpSpPr/>
        <p:nvPr/>
      </p:nvGrpSpPr>
      <p:grpSpPr>
        <a:xfrm>
          <a:off x="0" y="0"/>
          <a:ext cx="0" cy="0"/>
          <a:chOff x="0" y="0"/>
          <a:chExt cx="0" cy="0"/>
        </a:xfrm>
      </p:grpSpPr>
      <p:sp>
        <p:nvSpPr>
          <p:cNvPr id="165" name="Shape 165"/>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66" name="Shape 16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1"/>
        <p:cNvGrpSpPr/>
        <p:nvPr/>
      </p:nvGrpSpPr>
      <p:grpSpPr>
        <a:xfrm>
          <a:off x="0" y="0"/>
          <a:ext cx="0" cy="0"/>
          <a:chOff x="0" y="0"/>
          <a:chExt cx="0" cy="0"/>
        </a:xfrm>
      </p:grpSpPr>
      <p:sp>
        <p:nvSpPr>
          <p:cNvPr id="172" name="Shape 17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73" name="Shape 17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8"/>
        <p:cNvGrpSpPr/>
        <p:nvPr/>
      </p:nvGrpSpPr>
      <p:grpSpPr>
        <a:xfrm>
          <a:off x="0" y="0"/>
          <a:ext cx="0" cy="0"/>
          <a:chOff x="0" y="0"/>
          <a:chExt cx="0" cy="0"/>
        </a:xfrm>
      </p:grpSpPr>
      <p:sp>
        <p:nvSpPr>
          <p:cNvPr id="179" name="Shape 17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80" name="Shape 180"/>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5"/>
        <p:cNvGrpSpPr/>
        <p:nvPr/>
      </p:nvGrpSpPr>
      <p:grpSpPr>
        <a:xfrm>
          <a:off x="0" y="0"/>
          <a:ext cx="0" cy="0"/>
          <a:chOff x="0" y="0"/>
          <a:chExt cx="0" cy="0"/>
        </a:xfrm>
      </p:grpSpPr>
      <p:sp>
        <p:nvSpPr>
          <p:cNvPr id="186" name="Shape 18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87" name="Shape 18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0"/>
        <p:cNvGrpSpPr/>
        <p:nvPr/>
      </p:nvGrpSpPr>
      <p:grpSpPr>
        <a:xfrm>
          <a:off x="0" y="0"/>
          <a:ext cx="0" cy="0"/>
          <a:chOff x="0" y="0"/>
          <a:chExt cx="0" cy="0"/>
        </a:xfrm>
      </p:grpSpPr>
      <p:sp>
        <p:nvSpPr>
          <p:cNvPr id="191" name="Shape 191"/>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92" name="Shape 192"/>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7"/>
        <p:cNvGrpSpPr/>
        <p:nvPr/>
      </p:nvGrpSpPr>
      <p:grpSpPr>
        <a:xfrm>
          <a:off x="0" y="0"/>
          <a:ext cx="0" cy="0"/>
          <a:chOff x="0" y="0"/>
          <a:chExt cx="0" cy="0"/>
        </a:xfrm>
      </p:grpSpPr>
      <p:sp>
        <p:nvSpPr>
          <p:cNvPr id="198" name="Shape 19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99" name="Shape 199"/>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4"/>
        <p:cNvGrpSpPr/>
        <p:nvPr/>
      </p:nvGrpSpPr>
      <p:grpSpPr>
        <a:xfrm>
          <a:off x="0" y="0"/>
          <a:ext cx="0" cy="0"/>
          <a:chOff x="0" y="0"/>
          <a:chExt cx="0" cy="0"/>
        </a:xfrm>
      </p:grpSpPr>
      <p:sp>
        <p:nvSpPr>
          <p:cNvPr id="205" name="Shape 20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06" name="Shape 20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dirty="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1"/>
        <p:cNvGrpSpPr/>
        <p:nvPr/>
      </p:nvGrpSpPr>
      <p:grpSpPr>
        <a:xfrm>
          <a:off x="0" y="0"/>
          <a:ext cx="0" cy="0"/>
          <a:chOff x="0" y="0"/>
          <a:chExt cx="0" cy="0"/>
        </a:xfrm>
      </p:grpSpPr>
      <p:sp>
        <p:nvSpPr>
          <p:cNvPr id="212" name="Shape 21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13" name="Shape 21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8"/>
        <p:cNvGrpSpPr/>
        <p:nvPr/>
      </p:nvGrpSpPr>
      <p:grpSpPr>
        <a:xfrm>
          <a:off x="0" y="0"/>
          <a:ext cx="0" cy="0"/>
          <a:chOff x="0" y="0"/>
          <a:chExt cx="0" cy="0"/>
        </a:xfrm>
      </p:grpSpPr>
      <p:sp>
        <p:nvSpPr>
          <p:cNvPr id="219" name="Shape 21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20" name="Shape 22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4"/>
        <p:cNvGrpSpPr/>
        <p:nvPr/>
      </p:nvGrpSpPr>
      <p:grpSpPr>
        <a:xfrm>
          <a:off x="0" y="0"/>
          <a:ext cx="0" cy="0"/>
          <a:chOff x="0" y="0"/>
          <a:chExt cx="0" cy="0"/>
        </a:xfrm>
      </p:grpSpPr>
      <p:sp>
        <p:nvSpPr>
          <p:cNvPr id="45" name="Shape 4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6" name="Shape 46"/>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3"/>
        <p:cNvGrpSpPr/>
        <p:nvPr/>
      </p:nvGrpSpPr>
      <p:grpSpPr>
        <a:xfrm>
          <a:off x="0" y="0"/>
          <a:ext cx="0" cy="0"/>
          <a:chOff x="0" y="0"/>
          <a:chExt cx="0" cy="0"/>
        </a:xfrm>
      </p:grpSpPr>
      <p:sp>
        <p:nvSpPr>
          <p:cNvPr id="224" name="Shape 224"/>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25" name="Shape 225"/>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30"/>
        <p:cNvGrpSpPr/>
        <p:nvPr/>
      </p:nvGrpSpPr>
      <p:grpSpPr>
        <a:xfrm>
          <a:off x="0" y="0"/>
          <a:ext cx="0" cy="0"/>
          <a:chOff x="0" y="0"/>
          <a:chExt cx="0" cy="0"/>
        </a:xfrm>
      </p:grpSpPr>
      <p:sp>
        <p:nvSpPr>
          <p:cNvPr id="231" name="Shape 231"/>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232" name="Shape 23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37"/>
        <p:cNvGrpSpPr/>
        <p:nvPr/>
      </p:nvGrpSpPr>
      <p:grpSpPr>
        <a:xfrm>
          <a:off x="0" y="0"/>
          <a:ext cx="0" cy="0"/>
          <a:chOff x="0" y="0"/>
          <a:chExt cx="0" cy="0"/>
        </a:xfrm>
      </p:grpSpPr>
      <p:sp>
        <p:nvSpPr>
          <p:cNvPr id="238" name="Shape 238"/>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239" name="Shape 23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4"/>
        <p:cNvGrpSpPr/>
        <p:nvPr/>
      </p:nvGrpSpPr>
      <p:grpSpPr>
        <a:xfrm>
          <a:off x="0" y="0"/>
          <a:ext cx="0" cy="0"/>
          <a:chOff x="0" y="0"/>
          <a:chExt cx="0" cy="0"/>
        </a:xfrm>
      </p:grpSpPr>
      <p:sp>
        <p:nvSpPr>
          <p:cNvPr id="275" name="Shape 27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76" name="Shape 276"/>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81"/>
        <p:cNvGrpSpPr/>
        <p:nvPr/>
      </p:nvGrpSpPr>
      <p:grpSpPr>
        <a:xfrm>
          <a:off x="0" y="0"/>
          <a:ext cx="0" cy="0"/>
          <a:chOff x="0" y="0"/>
          <a:chExt cx="0" cy="0"/>
        </a:xfrm>
      </p:grpSpPr>
      <p:sp>
        <p:nvSpPr>
          <p:cNvPr id="282" name="Shape 28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83" name="Shape 28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87"/>
        <p:cNvGrpSpPr/>
        <p:nvPr/>
      </p:nvGrpSpPr>
      <p:grpSpPr>
        <a:xfrm>
          <a:off x="0" y="0"/>
          <a:ext cx="0" cy="0"/>
          <a:chOff x="0" y="0"/>
          <a:chExt cx="0" cy="0"/>
        </a:xfrm>
      </p:grpSpPr>
      <p:sp>
        <p:nvSpPr>
          <p:cNvPr id="288" name="Shape 288"/>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289" name="Shape 28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93"/>
        <p:cNvGrpSpPr/>
        <p:nvPr/>
      </p:nvGrpSpPr>
      <p:grpSpPr>
        <a:xfrm>
          <a:off x="0" y="0"/>
          <a:ext cx="0" cy="0"/>
          <a:chOff x="0" y="0"/>
          <a:chExt cx="0" cy="0"/>
        </a:xfrm>
      </p:grpSpPr>
      <p:sp>
        <p:nvSpPr>
          <p:cNvPr id="294" name="Shape 294"/>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295" name="Shape 29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00"/>
        <p:cNvGrpSpPr/>
        <p:nvPr/>
      </p:nvGrpSpPr>
      <p:grpSpPr>
        <a:xfrm>
          <a:off x="0" y="0"/>
          <a:ext cx="0" cy="0"/>
          <a:chOff x="0" y="0"/>
          <a:chExt cx="0" cy="0"/>
        </a:xfrm>
      </p:grpSpPr>
      <p:sp>
        <p:nvSpPr>
          <p:cNvPr id="301" name="Shape 301"/>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302" name="Shape 30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07"/>
        <p:cNvGrpSpPr/>
        <p:nvPr/>
      </p:nvGrpSpPr>
      <p:grpSpPr>
        <a:xfrm>
          <a:off x="0" y="0"/>
          <a:ext cx="0" cy="0"/>
          <a:chOff x="0" y="0"/>
          <a:chExt cx="0" cy="0"/>
        </a:xfrm>
      </p:grpSpPr>
      <p:sp>
        <p:nvSpPr>
          <p:cNvPr id="308" name="Shape 30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09" name="Shape 30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1"/>
        <p:cNvGrpSpPr/>
        <p:nvPr/>
      </p:nvGrpSpPr>
      <p:grpSpPr>
        <a:xfrm>
          <a:off x="0" y="0"/>
          <a:ext cx="0" cy="0"/>
          <a:chOff x="0" y="0"/>
          <a:chExt cx="0" cy="0"/>
        </a:xfrm>
      </p:grpSpPr>
      <p:sp>
        <p:nvSpPr>
          <p:cNvPr id="52" name="Shape 5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53" name="Shape 5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8"/>
        <p:cNvGrpSpPr/>
        <p:nvPr/>
      </p:nvGrpSpPr>
      <p:grpSpPr>
        <a:xfrm>
          <a:off x="0" y="0"/>
          <a:ext cx="0" cy="0"/>
          <a:chOff x="0" y="0"/>
          <a:chExt cx="0" cy="0"/>
        </a:xfrm>
      </p:grpSpPr>
      <p:sp>
        <p:nvSpPr>
          <p:cNvPr id="59" name="Shape 5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60" name="Shape 60"/>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5"/>
        <p:cNvGrpSpPr/>
        <p:nvPr/>
      </p:nvGrpSpPr>
      <p:grpSpPr>
        <a:xfrm>
          <a:off x="0" y="0"/>
          <a:ext cx="0" cy="0"/>
          <a:chOff x="0" y="0"/>
          <a:chExt cx="0" cy="0"/>
        </a:xfrm>
      </p:grpSpPr>
      <p:sp>
        <p:nvSpPr>
          <p:cNvPr id="66" name="Shape 66"/>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67" name="Shape 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2"/>
        <p:cNvGrpSpPr/>
        <p:nvPr/>
      </p:nvGrpSpPr>
      <p:grpSpPr>
        <a:xfrm>
          <a:off x="0" y="0"/>
          <a:ext cx="0" cy="0"/>
          <a:chOff x="0" y="0"/>
          <a:chExt cx="0" cy="0"/>
        </a:xfrm>
      </p:grpSpPr>
      <p:sp>
        <p:nvSpPr>
          <p:cNvPr id="73" name="Shape 7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74" name="Shape 7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7"/>
        <p:cNvGrpSpPr/>
        <p:nvPr/>
      </p:nvGrpSpPr>
      <p:grpSpPr>
        <a:xfrm>
          <a:off x="0" y="0"/>
          <a:ext cx="0" cy="0"/>
          <a:chOff x="0" y="0"/>
          <a:chExt cx="0" cy="0"/>
        </a:xfrm>
      </p:grpSpPr>
      <p:sp>
        <p:nvSpPr>
          <p:cNvPr id="78" name="Shape 78"/>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79" name="Shape 79"/>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Shape 8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86" name="Shape 86"/>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93" name="Shape 9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8"/>
        <p:cNvGrpSpPr/>
        <p:nvPr/>
      </p:nvGrpSpPr>
      <p:grpSpPr>
        <a:xfrm>
          <a:off x="0" y="0"/>
          <a:ext cx="0" cy="0"/>
          <a:chOff x="0" y="0"/>
          <a:chExt cx="0" cy="0"/>
        </a:xfrm>
      </p:grpSpPr>
      <p:sp>
        <p:nvSpPr>
          <p:cNvPr id="9" name="Shape 9"/>
          <p:cNvSpPr/>
          <p:nvPr/>
        </p:nvSpPr>
        <p:spPr>
          <a:xfrm rot="10800000" flipH="1">
            <a:off x="0" y="3093233"/>
            <a:ext cx="8458200" cy="7124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10" name="Shape 10"/>
          <p:cNvSpPr txBox="1">
            <a:spLocks noGrp="1"/>
          </p:cNvSpPr>
          <p:nvPr>
            <p:ph type="ctrTitle"/>
          </p:nvPr>
        </p:nvSpPr>
        <p:spPr>
          <a:xfrm>
            <a:off x="685800" y="1300757"/>
            <a:ext cx="7772400" cy="1684198"/>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dk2"/>
              </a:buClr>
              <a:buFont typeface="Arial"/>
              <a:buNone/>
              <a:defRPr/>
            </a:lvl1pPr>
            <a:lvl2pPr marL="0" marR="0" indent="0" algn="l" rtl="0">
              <a:lnSpc>
                <a:spcPct val="100000"/>
              </a:lnSpc>
              <a:spcBef>
                <a:spcPts val="0"/>
              </a:spcBef>
              <a:spcAft>
                <a:spcPts val="0"/>
              </a:spcAft>
              <a:buClr>
                <a:schemeClr val="dk2"/>
              </a:buClr>
              <a:buFont typeface="Arial"/>
              <a:buNone/>
              <a:defRPr/>
            </a:lvl2pPr>
            <a:lvl3pPr marL="0" marR="0" indent="0" algn="l" rtl="0">
              <a:spcBef>
                <a:spcPts val="0"/>
              </a:spcBef>
              <a:buClr>
                <a:schemeClr val="dk2"/>
              </a:buClr>
              <a:buFont typeface="Arial"/>
              <a:buNone/>
              <a:defRPr/>
            </a:lvl3pPr>
            <a:lvl4pPr marL="0" marR="0" indent="0" algn="l" rtl="0">
              <a:spcBef>
                <a:spcPts val="0"/>
              </a:spcBef>
              <a:buClr>
                <a:schemeClr val="dk2"/>
              </a:buClr>
              <a:buFont typeface="Arial"/>
              <a:buNone/>
              <a:defRPr/>
            </a:lvl4pPr>
            <a:lvl5pPr marL="0" marR="0" indent="0" algn="l" rtl="0">
              <a:spcBef>
                <a:spcPts val="0"/>
              </a:spcBef>
              <a:buClr>
                <a:schemeClr val="dk2"/>
              </a:buClr>
              <a:buFont typeface="Arial"/>
              <a:buNone/>
              <a:defRPr/>
            </a:lvl5pPr>
            <a:lvl6pPr marL="0" marR="0" indent="0" algn="l" rtl="0">
              <a:spcBef>
                <a:spcPts val="0"/>
              </a:spcBef>
              <a:buClr>
                <a:schemeClr val="dk2"/>
              </a:buClr>
              <a:buFont typeface="Arial"/>
              <a:buNone/>
              <a:defRPr/>
            </a:lvl6pPr>
            <a:lvl7pPr marL="0" marR="0" indent="0" algn="l" rtl="0">
              <a:spcBef>
                <a:spcPts val="0"/>
              </a:spcBef>
              <a:buClr>
                <a:schemeClr val="dk2"/>
              </a:buClr>
              <a:buFont typeface="Arial"/>
              <a:buNone/>
              <a:defRPr/>
            </a:lvl7pPr>
            <a:lvl8pPr marL="0" marR="0" indent="0" algn="l" rtl="0">
              <a:spcBef>
                <a:spcPts val="0"/>
              </a:spcBef>
              <a:buClr>
                <a:schemeClr val="dk2"/>
              </a:buClr>
              <a:buFont typeface="Arial"/>
              <a:buNone/>
              <a:defRPr/>
            </a:lvl8pPr>
            <a:lvl9pPr marL="0" marR="0" indent="0" algn="l" rtl="0">
              <a:spcBef>
                <a:spcPts val="0"/>
              </a:spcBef>
              <a:buClr>
                <a:schemeClr val="dk2"/>
              </a:buClr>
              <a:buFont typeface="Arial"/>
              <a:buNone/>
              <a:defRPr/>
            </a:lvl9pPr>
          </a:lstStyle>
          <a:p>
            <a:endParaRPr/>
          </a:p>
        </p:txBody>
      </p:sp>
      <p:sp>
        <p:nvSpPr>
          <p:cNvPr id="11" name="Shape 11"/>
          <p:cNvSpPr txBox="1">
            <a:spLocks noGrp="1"/>
          </p:cNvSpPr>
          <p:nvPr>
            <p:ph type="subTitle" idx="1"/>
          </p:nvPr>
        </p:nvSpPr>
        <p:spPr>
          <a:xfrm>
            <a:off x="685800" y="3093357"/>
            <a:ext cx="7772400" cy="712499"/>
          </a:xfrm>
          <a:prstGeom prst="rect">
            <a:avLst/>
          </a:prstGeom>
          <a:noFill/>
          <a:ln>
            <a:noFill/>
          </a:ln>
        </p:spPr>
        <p:txBody>
          <a:bodyPr lIns="91425" tIns="91425" rIns="91425" bIns="91425" anchor="ctr" anchorCtr="0"/>
          <a:lstStyle>
            <a:lvl1pPr marL="0" marR="0" indent="0" algn="l" rtl="0">
              <a:lnSpc>
                <a:spcPct val="100000"/>
              </a:lnSpc>
              <a:spcBef>
                <a:spcPts val="0"/>
              </a:spcBef>
              <a:spcAft>
                <a:spcPts val="0"/>
              </a:spcAft>
              <a:buClr>
                <a:schemeClr val="lt2"/>
              </a:buClr>
              <a:buFont typeface="Arial"/>
              <a:buNone/>
              <a:defRPr/>
            </a:lvl1pPr>
            <a:lvl2pPr marL="0" marR="0" indent="0" algn="l" rtl="0">
              <a:lnSpc>
                <a:spcPct val="100000"/>
              </a:lnSpc>
              <a:spcBef>
                <a:spcPts val="0"/>
              </a:spcBef>
              <a:spcAft>
                <a:spcPts val="0"/>
              </a:spcAft>
              <a:buClr>
                <a:schemeClr val="lt2"/>
              </a:buClr>
              <a:buFont typeface="Arial"/>
              <a:buNone/>
              <a:defRPr/>
            </a:lvl2pPr>
            <a:lvl3pPr marL="0" marR="0" indent="0" algn="l" rtl="0">
              <a:lnSpc>
                <a:spcPct val="100000"/>
              </a:lnSpc>
              <a:spcBef>
                <a:spcPts val="0"/>
              </a:spcBef>
              <a:spcAft>
                <a:spcPts val="0"/>
              </a:spcAft>
              <a:buClr>
                <a:schemeClr val="lt2"/>
              </a:buClr>
              <a:buFont typeface="Arial"/>
              <a:buNone/>
              <a:defRPr/>
            </a:lvl3pPr>
            <a:lvl4pPr marL="0" marR="0" indent="0" algn="l" rtl="0">
              <a:lnSpc>
                <a:spcPct val="100000"/>
              </a:lnSpc>
              <a:spcBef>
                <a:spcPts val="0"/>
              </a:spcBef>
              <a:spcAft>
                <a:spcPts val="0"/>
              </a:spcAft>
              <a:buClr>
                <a:schemeClr val="lt2"/>
              </a:buClr>
              <a:buFont typeface="Arial"/>
              <a:buNone/>
              <a:defRPr/>
            </a:lvl4pPr>
            <a:lvl5pPr marL="0" marR="0" indent="0" algn="l" rtl="0">
              <a:lnSpc>
                <a:spcPct val="100000"/>
              </a:lnSpc>
              <a:spcBef>
                <a:spcPts val="0"/>
              </a:spcBef>
              <a:spcAft>
                <a:spcPts val="0"/>
              </a:spcAft>
              <a:buClr>
                <a:schemeClr val="lt2"/>
              </a:buClr>
              <a:buFont typeface="Arial"/>
              <a:buNone/>
              <a:defRPr/>
            </a:lvl5pPr>
            <a:lvl6pPr marL="0" marR="0" indent="0" algn="l" rtl="0">
              <a:lnSpc>
                <a:spcPct val="100000"/>
              </a:lnSpc>
              <a:spcBef>
                <a:spcPts val="0"/>
              </a:spcBef>
              <a:spcAft>
                <a:spcPts val="0"/>
              </a:spcAft>
              <a:buClr>
                <a:schemeClr val="lt2"/>
              </a:buClr>
              <a:buFont typeface="Arial"/>
              <a:buNone/>
              <a:defRPr/>
            </a:lvl6pPr>
            <a:lvl7pPr marL="0" marR="0" indent="0" algn="l" rtl="0">
              <a:lnSpc>
                <a:spcPct val="100000"/>
              </a:lnSpc>
              <a:spcBef>
                <a:spcPts val="0"/>
              </a:spcBef>
              <a:spcAft>
                <a:spcPts val="0"/>
              </a:spcAft>
              <a:buClr>
                <a:schemeClr val="lt2"/>
              </a:buClr>
              <a:buFont typeface="Arial"/>
              <a:buNone/>
              <a:defRPr/>
            </a:lvl7pPr>
            <a:lvl8pPr marL="0" marR="0" indent="0" algn="l" rtl="0">
              <a:lnSpc>
                <a:spcPct val="100000"/>
              </a:lnSpc>
              <a:spcBef>
                <a:spcPts val="0"/>
              </a:spcBef>
              <a:spcAft>
                <a:spcPts val="0"/>
              </a:spcAft>
              <a:buClr>
                <a:schemeClr val="lt2"/>
              </a:buClr>
              <a:buFont typeface="Arial"/>
              <a:buNone/>
              <a:defRPr/>
            </a:lvl8pPr>
            <a:lvl9pPr marL="0" marR="0" indent="0" algn="l" rtl="0">
              <a:lnSpc>
                <a:spcPct val="100000"/>
              </a:lnSpc>
              <a:spcBef>
                <a:spcPts val="0"/>
              </a:spcBef>
              <a:spcAft>
                <a:spcPts val="0"/>
              </a:spcAft>
              <a:buClr>
                <a:schemeClr val="lt2"/>
              </a:buClr>
              <a:buFont typeface="Arial"/>
              <a:buNone/>
              <a:defRPr/>
            </a:lvl9pPr>
          </a:lstStyle>
          <a:p>
            <a:endParaRPr/>
          </a:p>
        </p:txBody>
      </p:sp>
      <p:sp>
        <p:nvSpPr>
          <p:cNvPr id="12" name="Shape 12"/>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56"/>
        <p:cNvGrpSpPr/>
        <p:nvPr/>
      </p:nvGrpSpPr>
      <p:grpSpPr>
        <a:xfrm>
          <a:off x="0" y="0"/>
          <a:ext cx="0" cy="0"/>
          <a:chOff x="0" y="0"/>
          <a:chExt cx="0" cy="0"/>
        </a:xfrm>
      </p:grpSpPr>
      <p:sp>
        <p:nvSpPr>
          <p:cNvPr id="257" name="Shape 257"/>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58" name="Shape 258"/>
          <p:cNvSpPr txBox="1">
            <a:spLocks noGrp="1"/>
          </p:cNvSpPr>
          <p:nvPr>
            <p:ph type="title"/>
          </p:nvPr>
        </p:nvSpPr>
        <p:spPr>
          <a:xfrm>
            <a:off x="457200" y="205980"/>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59" name="Shape 259"/>
          <p:cNvSpPr txBox="1">
            <a:spLocks noGrp="1"/>
          </p:cNvSpPr>
          <p:nvPr>
            <p:ph type="body" idx="1"/>
          </p:nvPr>
        </p:nvSpPr>
        <p:spPr>
          <a:xfrm>
            <a:off x="457200" y="1460500"/>
            <a:ext cx="40302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60" name="Shape 260"/>
          <p:cNvSpPr txBox="1">
            <a:spLocks noGrp="1"/>
          </p:cNvSpPr>
          <p:nvPr>
            <p:ph type="body" idx="2"/>
          </p:nvPr>
        </p:nvSpPr>
        <p:spPr>
          <a:xfrm>
            <a:off x="4656667" y="1461911"/>
            <a:ext cx="40302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61" name="Shape 261"/>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62"/>
        <p:cNvGrpSpPr/>
        <p:nvPr/>
      </p:nvGrpSpPr>
      <p:grpSpPr>
        <a:xfrm>
          <a:off x="0" y="0"/>
          <a:ext cx="0" cy="0"/>
          <a:chOff x="0" y="0"/>
          <a:chExt cx="0" cy="0"/>
        </a:xfrm>
      </p:grpSpPr>
      <p:sp>
        <p:nvSpPr>
          <p:cNvPr id="263" name="Shape 263"/>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64" name="Shape 264"/>
          <p:cNvSpPr txBox="1">
            <a:spLocks noGrp="1"/>
          </p:cNvSpPr>
          <p:nvPr>
            <p:ph type="title"/>
          </p:nvPr>
        </p:nvSpPr>
        <p:spPr>
          <a:xfrm>
            <a:off x="457200" y="205980"/>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65" name="Shape 265"/>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cSld name="Caption">
    <p:spTree>
      <p:nvGrpSpPr>
        <p:cNvPr id="1" name="Shape 266"/>
        <p:cNvGrpSpPr/>
        <p:nvPr/>
      </p:nvGrpSpPr>
      <p:grpSpPr>
        <a:xfrm>
          <a:off x="0" y="0"/>
          <a:ext cx="0" cy="0"/>
          <a:chOff x="0" y="0"/>
          <a:chExt cx="0" cy="0"/>
        </a:xfrm>
      </p:grpSpPr>
      <p:sp>
        <p:nvSpPr>
          <p:cNvPr id="267" name="Shape 267"/>
          <p:cNvSpPr/>
          <p:nvPr/>
        </p:nvSpPr>
        <p:spPr>
          <a:xfrm>
            <a:off x="0" y="4406312"/>
            <a:ext cx="8686800" cy="5195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68" name="Shape 268"/>
          <p:cNvSpPr txBox="1">
            <a:spLocks noGrp="1"/>
          </p:cNvSpPr>
          <p:nvPr>
            <p:ph type="body" idx="1"/>
          </p:nvPr>
        </p:nvSpPr>
        <p:spPr>
          <a:xfrm>
            <a:off x="457200" y="4406312"/>
            <a:ext cx="8229600" cy="519599"/>
          </a:xfrm>
          <a:prstGeom prst="rect">
            <a:avLst/>
          </a:prstGeom>
          <a:noFill/>
          <a:ln>
            <a:noFill/>
          </a:ln>
        </p:spPr>
        <p:txBody>
          <a:bodyPr lIns="91425" tIns="91425" rIns="91425" bIns="91425" anchor="ctr" anchorCtr="0"/>
          <a:lstStyle>
            <a:lvl1pPr rtl="0">
              <a:spcBef>
                <a:spcPts val="0"/>
              </a:spcBef>
              <a:buClr>
                <a:schemeClr val="lt1"/>
              </a:buClr>
              <a:buFont typeface="Arial"/>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69" name="Shape 269"/>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1"/>
              </a:buClr>
              <a:buSzPct val="25000"/>
              <a:buFont typeface="Arial"/>
              <a:buNone/>
            </a:pPr>
            <a:fld id="{00000000-1234-1234-1234-123412341234}" type="slidenum">
              <a:rPr lang="en" sz="1300" b="0" i="0" u="none" strike="noStrike" cap="none" baseline="0">
                <a:solidFill>
                  <a:schemeClr val="dk1"/>
                </a:solidFill>
                <a:latin typeface="Arial"/>
                <a:ea typeface="Arial"/>
                <a:cs typeface="Arial"/>
                <a:sym typeface="Arial"/>
              </a:rPr>
              <a:t>‹#›</a:t>
            </a:fld>
            <a:endParaRPr lang="en" sz="1300" b="0" i="0" u="none" strike="noStrike" cap="none" baseline="0">
              <a:solidFill>
                <a:schemeClr val="dk1"/>
              </a:solidFill>
              <a:latin typeface="Arial"/>
              <a:ea typeface="Arial"/>
              <a:cs typeface="Arial"/>
              <a:sym typeface="Aria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3"/>
        <p:cNvGrpSpPr/>
        <p:nvPr/>
      </p:nvGrpSpPr>
      <p:grpSpPr>
        <a:xfrm>
          <a:off x="0" y="0"/>
          <a:ext cx="0" cy="0"/>
          <a:chOff x="0" y="0"/>
          <a:chExt cx="0" cy="0"/>
        </a:xfrm>
      </p:grpSpPr>
      <p:sp>
        <p:nvSpPr>
          <p:cNvPr id="14" name="Shape 14"/>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15" name="Shape 15"/>
          <p:cNvSpPr txBox="1">
            <a:spLocks noGrp="1"/>
          </p:cNvSpPr>
          <p:nvPr>
            <p:ph type="title"/>
          </p:nvPr>
        </p:nvSpPr>
        <p:spPr>
          <a:xfrm>
            <a:off x="457200" y="205977"/>
            <a:ext cx="8229600" cy="1141497"/>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6" name="Shape 16"/>
          <p:cNvSpPr txBox="1">
            <a:spLocks noGrp="1"/>
          </p:cNvSpPr>
          <p:nvPr>
            <p:ph type="body" idx="1"/>
          </p:nvPr>
        </p:nvSpPr>
        <p:spPr>
          <a:xfrm>
            <a:off x="457200" y="1460499"/>
            <a:ext cx="8229600" cy="3465298"/>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7" name="Shape 17"/>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18"/>
        <p:cNvGrpSpPr/>
        <p:nvPr/>
      </p:nvGrpSpPr>
      <p:grpSpPr>
        <a:xfrm>
          <a:off x="0" y="0"/>
          <a:ext cx="0" cy="0"/>
          <a:chOff x="0" y="0"/>
          <a:chExt cx="0" cy="0"/>
        </a:xfrm>
      </p:grpSpPr>
      <p:sp>
        <p:nvSpPr>
          <p:cNvPr id="19" name="Shape 19"/>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cSld name="Caption">
    <p:spTree>
      <p:nvGrpSpPr>
        <p:cNvPr id="1" name="Shape 20"/>
        <p:cNvGrpSpPr/>
        <p:nvPr/>
      </p:nvGrpSpPr>
      <p:grpSpPr>
        <a:xfrm>
          <a:off x="0" y="0"/>
          <a:ext cx="0" cy="0"/>
          <a:chOff x="0" y="0"/>
          <a:chExt cx="0" cy="0"/>
        </a:xfrm>
      </p:grpSpPr>
      <p:sp>
        <p:nvSpPr>
          <p:cNvPr id="21" name="Shape 21"/>
          <p:cNvSpPr/>
          <p:nvPr/>
        </p:nvSpPr>
        <p:spPr>
          <a:xfrm>
            <a:off x="0" y="4406307"/>
            <a:ext cx="8686800" cy="5195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2" name="Shape 22"/>
          <p:cNvSpPr txBox="1">
            <a:spLocks noGrp="1"/>
          </p:cNvSpPr>
          <p:nvPr>
            <p:ph type="body" idx="1"/>
          </p:nvPr>
        </p:nvSpPr>
        <p:spPr>
          <a:xfrm>
            <a:off x="457200" y="4406307"/>
            <a:ext cx="8229600" cy="519599"/>
          </a:xfrm>
          <a:prstGeom prst="rect">
            <a:avLst/>
          </a:prstGeom>
          <a:noFill/>
          <a:ln>
            <a:noFill/>
          </a:ln>
        </p:spPr>
        <p:txBody>
          <a:bodyPr lIns="91425" tIns="91425" rIns="91425" bIns="91425" anchor="ctr" anchorCtr="0"/>
          <a:lstStyle>
            <a:lvl1pPr rtl="0">
              <a:spcBef>
                <a:spcPts val="0"/>
              </a:spcBef>
              <a:buClr>
                <a:schemeClr val="lt1"/>
              </a:buClr>
              <a:buFont typeface="Arial"/>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3" name="Shape 23"/>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1"/>
              </a:buClr>
              <a:buSzPct val="25000"/>
              <a:buFont typeface="Arial"/>
              <a:buNone/>
            </a:pPr>
            <a:fld id="{00000000-1234-1234-1234-123412341234}" type="slidenum">
              <a:rPr lang="en" sz="1300" b="0" i="0" u="none" strike="noStrike" cap="none" baseline="0">
                <a:solidFill>
                  <a:schemeClr val="dk1"/>
                </a:solidFill>
                <a:latin typeface="Arial"/>
                <a:ea typeface="Arial"/>
                <a:cs typeface="Arial"/>
                <a:sym typeface="Arial"/>
              </a:rPr>
              <a:t>‹#›</a:t>
            </a:fld>
            <a:endParaRPr lang="en" sz="1300" b="0" i="0" u="none" strike="noStrike" cap="none" baseline="0">
              <a:solidFill>
                <a:schemeClr val="dk1"/>
              </a:solidFill>
              <a:latin typeface="Arial"/>
              <a:ea typeface="Arial"/>
              <a:cs typeface="Arial"/>
              <a:sym typeface="Arial"/>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4"/>
        <p:cNvGrpSpPr/>
        <p:nvPr/>
      </p:nvGrpSpPr>
      <p:grpSpPr>
        <a:xfrm>
          <a:off x="0" y="0"/>
          <a:ext cx="0" cy="0"/>
          <a:chOff x="0" y="0"/>
          <a:chExt cx="0" cy="0"/>
        </a:xfrm>
      </p:grpSpPr>
      <p:sp>
        <p:nvSpPr>
          <p:cNvPr id="25" name="Shape 25"/>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6" name="Shape 26"/>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7" name="Shape 27"/>
          <p:cNvSpPr txBox="1">
            <a:spLocks noGrp="1"/>
          </p:cNvSpPr>
          <p:nvPr>
            <p:ph type="body" idx="1"/>
          </p:nvPr>
        </p:nvSpPr>
        <p:spPr>
          <a:xfrm>
            <a:off x="457200" y="1460499"/>
            <a:ext cx="40302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8" name="Shape 28"/>
          <p:cNvSpPr txBox="1">
            <a:spLocks noGrp="1"/>
          </p:cNvSpPr>
          <p:nvPr>
            <p:ph type="body" idx="2"/>
          </p:nvPr>
        </p:nvSpPr>
        <p:spPr>
          <a:xfrm>
            <a:off x="4656667" y="1461908"/>
            <a:ext cx="40302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9" name="Shape 29"/>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30"/>
        <p:cNvGrpSpPr/>
        <p:nvPr/>
      </p:nvGrpSpPr>
      <p:grpSpPr>
        <a:xfrm>
          <a:off x="0" y="0"/>
          <a:ext cx="0" cy="0"/>
          <a:chOff x="0" y="0"/>
          <a:chExt cx="0" cy="0"/>
        </a:xfrm>
      </p:grpSpPr>
      <p:sp>
        <p:nvSpPr>
          <p:cNvPr id="31" name="Shape 31"/>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32" name="Shape 32"/>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3" name="Shape 33"/>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244"/>
        <p:cNvGrpSpPr/>
        <p:nvPr/>
      </p:nvGrpSpPr>
      <p:grpSpPr>
        <a:xfrm>
          <a:off x="0" y="0"/>
          <a:ext cx="0" cy="0"/>
          <a:chOff x="0" y="0"/>
          <a:chExt cx="0" cy="0"/>
        </a:xfrm>
      </p:grpSpPr>
      <p:sp>
        <p:nvSpPr>
          <p:cNvPr id="245" name="Shape 245"/>
          <p:cNvSpPr/>
          <p:nvPr/>
        </p:nvSpPr>
        <p:spPr>
          <a:xfrm rot="10800000" flipH="1">
            <a:off x="0" y="3093235"/>
            <a:ext cx="8458200" cy="7124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46" name="Shape 246"/>
          <p:cNvSpPr txBox="1">
            <a:spLocks noGrp="1"/>
          </p:cNvSpPr>
          <p:nvPr>
            <p:ph type="ctrTitle"/>
          </p:nvPr>
        </p:nvSpPr>
        <p:spPr>
          <a:xfrm>
            <a:off x="685800" y="1300758"/>
            <a:ext cx="7772400" cy="1684199"/>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2pPr>
            <a:lvl3pPr marL="0" marR="0" indent="0" algn="l" rtl="0">
              <a:spcBef>
                <a:spcPts val="0"/>
              </a:spcBef>
              <a:buClr>
                <a:schemeClr val="dk2"/>
              </a:buClr>
              <a:buFont typeface="Arial"/>
              <a:buNone/>
              <a:defRPr sz="1800" b="0" i="0" u="none" strike="noStrike" cap="none" baseline="0"/>
            </a:lvl3pPr>
            <a:lvl4pPr marL="0" marR="0" indent="0" algn="l" rtl="0">
              <a:spcBef>
                <a:spcPts val="0"/>
              </a:spcBef>
              <a:buClr>
                <a:schemeClr val="dk2"/>
              </a:buClr>
              <a:buFont typeface="Arial"/>
              <a:buNone/>
              <a:defRPr sz="1800" b="0" i="0" u="none" strike="noStrike" cap="none" baseline="0"/>
            </a:lvl4pPr>
            <a:lvl5pPr marL="0" marR="0" indent="0" algn="l" rtl="0">
              <a:spcBef>
                <a:spcPts val="0"/>
              </a:spcBef>
              <a:buClr>
                <a:schemeClr val="dk2"/>
              </a:buClr>
              <a:buFont typeface="Arial"/>
              <a:buNone/>
              <a:defRPr sz="1800" b="0" i="0" u="none" strike="noStrike" cap="none" baseline="0"/>
            </a:lvl5pPr>
            <a:lvl6pPr marL="0" marR="0" indent="0" algn="l" rtl="0">
              <a:spcBef>
                <a:spcPts val="0"/>
              </a:spcBef>
              <a:buClr>
                <a:schemeClr val="dk2"/>
              </a:buClr>
              <a:buFont typeface="Arial"/>
              <a:buNone/>
              <a:defRPr sz="1800" b="0" i="0" u="none" strike="noStrike" cap="none" baseline="0"/>
            </a:lvl6pPr>
            <a:lvl7pPr marL="0" marR="0" indent="0" algn="l" rtl="0">
              <a:spcBef>
                <a:spcPts val="0"/>
              </a:spcBef>
              <a:buClr>
                <a:schemeClr val="dk2"/>
              </a:buClr>
              <a:buFont typeface="Arial"/>
              <a:buNone/>
              <a:defRPr sz="1800" b="0" i="0" u="none" strike="noStrike" cap="none" baseline="0"/>
            </a:lvl7pPr>
            <a:lvl8pPr marL="0" marR="0" indent="0" algn="l" rtl="0">
              <a:spcBef>
                <a:spcPts val="0"/>
              </a:spcBef>
              <a:buClr>
                <a:schemeClr val="dk2"/>
              </a:buClr>
              <a:buFont typeface="Arial"/>
              <a:buNone/>
              <a:defRPr sz="1800" b="0" i="0" u="none" strike="noStrike" cap="none" baseline="0"/>
            </a:lvl8pPr>
            <a:lvl9pPr marL="0" marR="0" indent="0" algn="l" rtl="0">
              <a:spcBef>
                <a:spcPts val="0"/>
              </a:spcBef>
              <a:buClr>
                <a:schemeClr val="dk2"/>
              </a:buClr>
              <a:buFont typeface="Arial"/>
              <a:buNone/>
              <a:defRPr sz="1800" b="0" i="0" u="none" strike="noStrike" cap="none" baseline="0"/>
            </a:lvl9pPr>
          </a:lstStyle>
          <a:p>
            <a:endParaRPr/>
          </a:p>
        </p:txBody>
      </p:sp>
      <p:sp>
        <p:nvSpPr>
          <p:cNvPr id="247" name="Shape 247"/>
          <p:cNvSpPr txBox="1">
            <a:spLocks noGrp="1"/>
          </p:cNvSpPr>
          <p:nvPr>
            <p:ph type="subTitle" idx="1"/>
          </p:nvPr>
        </p:nvSpPr>
        <p:spPr>
          <a:xfrm>
            <a:off x="685800" y="3093358"/>
            <a:ext cx="7772400" cy="712499"/>
          </a:xfrm>
          <a:prstGeom prst="rect">
            <a:avLst/>
          </a:prstGeom>
          <a:noFill/>
          <a:ln>
            <a:noFill/>
          </a:ln>
        </p:spPr>
        <p:txBody>
          <a:bodyPr lIns="91425" tIns="91425" rIns="91425" bIns="91425" anchor="ctr" anchorCtr="0"/>
          <a:lstStyle>
            <a:lvl1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2pPr>
            <a:lvl3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3pPr>
            <a:lvl4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4pPr>
            <a:lvl5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5pPr>
            <a:lvl6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6pPr>
            <a:lvl7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7pPr>
            <a:lvl8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8pPr>
            <a:lvl9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9pPr>
          </a:lstStyle>
          <a:p>
            <a:endParaRPr/>
          </a:p>
        </p:txBody>
      </p:sp>
      <p:sp>
        <p:nvSpPr>
          <p:cNvPr id="248" name="Shape 248"/>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249"/>
        <p:cNvGrpSpPr/>
        <p:nvPr/>
      </p:nvGrpSpPr>
      <p:grpSpPr>
        <a:xfrm>
          <a:off x="0" y="0"/>
          <a:ext cx="0" cy="0"/>
          <a:chOff x="0" y="0"/>
          <a:chExt cx="0" cy="0"/>
        </a:xfrm>
      </p:grpSpPr>
      <p:sp>
        <p:nvSpPr>
          <p:cNvPr id="250" name="Shape 250"/>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51" name="Shape 251"/>
          <p:cNvSpPr txBox="1">
            <a:spLocks noGrp="1"/>
          </p:cNvSpPr>
          <p:nvPr>
            <p:ph type="title"/>
          </p:nvPr>
        </p:nvSpPr>
        <p:spPr>
          <a:xfrm>
            <a:off x="457200" y="205980"/>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52" name="Shape 252"/>
          <p:cNvSpPr txBox="1">
            <a:spLocks noGrp="1"/>
          </p:cNvSpPr>
          <p:nvPr>
            <p:ph type="body" idx="1"/>
          </p:nvPr>
        </p:nvSpPr>
        <p:spPr>
          <a:xfrm>
            <a:off x="457200" y="1460500"/>
            <a:ext cx="82296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53" name="Shape 253"/>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254"/>
        <p:cNvGrpSpPr/>
        <p:nvPr/>
      </p:nvGrpSpPr>
      <p:grpSpPr>
        <a:xfrm>
          <a:off x="0" y="0"/>
          <a:ext cx="0" cy="0"/>
          <a:chOff x="0" y="0"/>
          <a:chExt cx="0" cy="0"/>
        </a:xfrm>
      </p:grpSpPr>
      <p:sp>
        <p:nvSpPr>
          <p:cNvPr id="255" name="Shape 255"/>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9.xml"/><Relationship Id="rId4" Type="http://schemas.openxmlformats.org/officeDocument/2006/relationships/slideLayout" Target="../slideLayouts/slideLayout10.xml"/><Relationship Id="rId5" Type="http://schemas.openxmlformats.org/officeDocument/2006/relationships/slideLayout" Target="../slideLayouts/slideLayout11.xml"/><Relationship Id="rId6" Type="http://schemas.openxmlformats.org/officeDocument/2006/relationships/slideLayout" Target="../slideLayouts/slideLayout12.xml"/><Relationship Id="rId7" Type="http://schemas.openxmlformats.org/officeDocument/2006/relationships/theme" Target="../theme/theme2.xml"/><Relationship Id="rId1" Type="http://schemas.openxmlformats.org/officeDocument/2006/relationships/slideLayout" Target="../slideLayouts/slideLayout7.xml"/><Relationship Id="rId2"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05977"/>
            <a:ext cx="8229600" cy="1141497"/>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lt1"/>
              </a:buClr>
              <a:buFont typeface="Arial"/>
              <a:buNone/>
              <a:defRPr/>
            </a:lvl1pPr>
            <a:lvl2pPr marL="0" marR="0" indent="0" algn="l" rtl="0">
              <a:lnSpc>
                <a:spcPct val="100000"/>
              </a:lnSpc>
              <a:spcBef>
                <a:spcPts val="0"/>
              </a:spcBef>
              <a:spcAft>
                <a:spcPts val="0"/>
              </a:spcAft>
              <a:buClr>
                <a:schemeClr val="lt1"/>
              </a:buClr>
              <a:buFont typeface="Arial"/>
              <a:buNone/>
              <a:defRPr/>
            </a:lvl2pPr>
            <a:lvl3pPr marL="0" marR="0" indent="0" algn="l" rtl="0">
              <a:spcBef>
                <a:spcPts val="0"/>
              </a:spcBef>
              <a:buClr>
                <a:schemeClr val="lt1"/>
              </a:buClr>
              <a:buFont typeface="Arial"/>
              <a:buNone/>
              <a:defRPr/>
            </a:lvl3pPr>
            <a:lvl4pPr marL="0" marR="0" indent="0" algn="l" rtl="0">
              <a:spcBef>
                <a:spcPts val="0"/>
              </a:spcBef>
              <a:buClr>
                <a:schemeClr val="lt1"/>
              </a:buClr>
              <a:buFont typeface="Arial"/>
              <a:buNone/>
              <a:defRPr/>
            </a:lvl4pPr>
            <a:lvl5pPr marL="0" marR="0" indent="0" algn="l" rtl="0">
              <a:spcBef>
                <a:spcPts val="0"/>
              </a:spcBef>
              <a:buClr>
                <a:schemeClr val="lt1"/>
              </a:buClr>
              <a:buFont typeface="Arial"/>
              <a:buNone/>
              <a:defRPr/>
            </a:lvl5pPr>
            <a:lvl6pPr marL="0" marR="0" indent="0" algn="l" rtl="0">
              <a:spcBef>
                <a:spcPts val="0"/>
              </a:spcBef>
              <a:buClr>
                <a:schemeClr val="lt1"/>
              </a:buClr>
              <a:buFont typeface="Arial"/>
              <a:buNone/>
              <a:defRPr/>
            </a:lvl6pPr>
            <a:lvl7pPr marL="0" marR="0" indent="0" algn="l" rtl="0">
              <a:spcBef>
                <a:spcPts val="0"/>
              </a:spcBef>
              <a:buClr>
                <a:schemeClr val="lt1"/>
              </a:buClr>
              <a:buFont typeface="Arial"/>
              <a:buNone/>
              <a:defRPr/>
            </a:lvl7pPr>
            <a:lvl8pPr marL="0" marR="0" indent="0" algn="l" rtl="0">
              <a:spcBef>
                <a:spcPts val="0"/>
              </a:spcBef>
              <a:buClr>
                <a:schemeClr val="lt1"/>
              </a:buClr>
              <a:buFont typeface="Arial"/>
              <a:buNone/>
              <a:defRPr/>
            </a:lvl8pPr>
            <a:lvl9pPr marL="0" marR="0" indent="0" algn="l" rtl="0">
              <a:spcBef>
                <a:spcPts val="0"/>
              </a:spcBef>
              <a:buClr>
                <a:schemeClr val="lt1"/>
              </a:buClr>
              <a:buFont typeface="Arial"/>
              <a:buNone/>
              <a:defRPr/>
            </a:lvl9pPr>
          </a:lstStyle>
          <a:p>
            <a:endParaRPr/>
          </a:p>
        </p:txBody>
      </p:sp>
      <p:sp>
        <p:nvSpPr>
          <p:cNvPr id="6" name="Shape 6"/>
          <p:cNvSpPr txBox="1">
            <a:spLocks noGrp="1"/>
          </p:cNvSpPr>
          <p:nvPr>
            <p:ph type="body" idx="1"/>
          </p:nvPr>
        </p:nvSpPr>
        <p:spPr>
          <a:xfrm>
            <a:off x="457200" y="1460499"/>
            <a:ext cx="8229600" cy="3465298"/>
          </a:xfrm>
          <a:prstGeom prst="rect">
            <a:avLst/>
          </a:prstGeom>
          <a:noFill/>
          <a:ln>
            <a:noFill/>
          </a:ln>
        </p:spPr>
        <p:txBody>
          <a:bodyPr lIns="91425" tIns="91425" rIns="91425" bIns="91425" anchor="t" anchorCtr="0"/>
          <a:lstStyle>
            <a:lvl1pPr marL="0" marR="0" indent="0" algn="l" rtl="0">
              <a:lnSpc>
                <a:spcPct val="100000"/>
              </a:lnSpc>
              <a:spcBef>
                <a:spcPts val="600"/>
              </a:spcBef>
              <a:spcAft>
                <a:spcPts val="0"/>
              </a:spcAft>
              <a:buClr>
                <a:schemeClr val="dk2"/>
              </a:buClr>
              <a:buFont typeface="Arial"/>
              <a:buNone/>
              <a:defRPr/>
            </a:lvl1pPr>
            <a:lvl2pPr marL="0" marR="0" indent="0" algn="l" rtl="0">
              <a:lnSpc>
                <a:spcPct val="100000"/>
              </a:lnSpc>
              <a:spcBef>
                <a:spcPts val="480"/>
              </a:spcBef>
              <a:spcAft>
                <a:spcPts val="0"/>
              </a:spcAft>
              <a:buClr>
                <a:schemeClr val="dk2"/>
              </a:buClr>
              <a:buFont typeface="Arial"/>
              <a:buNone/>
              <a:defRPr/>
            </a:lvl2pPr>
            <a:lvl3pPr marL="0" marR="0" indent="0" algn="l" rtl="0">
              <a:lnSpc>
                <a:spcPct val="100000"/>
              </a:lnSpc>
              <a:spcBef>
                <a:spcPts val="480"/>
              </a:spcBef>
              <a:spcAft>
                <a:spcPts val="0"/>
              </a:spcAft>
              <a:buClr>
                <a:schemeClr val="dk2"/>
              </a:buClr>
              <a:buFont typeface="Arial"/>
              <a:buNone/>
              <a:defRPr/>
            </a:lvl3pPr>
            <a:lvl4pPr marL="0" marR="0" indent="0" algn="l" rtl="0">
              <a:lnSpc>
                <a:spcPct val="100000"/>
              </a:lnSpc>
              <a:spcBef>
                <a:spcPts val="360"/>
              </a:spcBef>
              <a:spcAft>
                <a:spcPts val="0"/>
              </a:spcAft>
              <a:buClr>
                <a:schemeClr val="dk2"/>
              </a:buClr>
              <a:buFont typeface="Arial"/>
              <a:buNone/>
              <a:defRPr/>
            </a:lvl4pPr>
            <a:lvl5pPr marL="0" marR="0" indent="0" algn="l" rtl="0">
              <a:lnSpc>
                <a:spcPct val="100000"/>
              </a:lnSpc>
              <a:spcBef>
                <a:spcPts val="360"/>
              </a:spcBef>
              <a:spcAft>
                <a:spcPts val="0"/>
              </a:spcAft>
              <a:buClr>
                <a:schemeClr val="dk2"/>
              </a:buClr>
              <a:buFont typeface="Arial"/>
              <a:buNone/>
              <a:defRPr/>
            </a:lvl5pPr>
            <a:lvl6pPr marL="0" marR="0" indent="0" algn="l" rtl="0">
              <a:lnSpc>
                <a:spcPct val="100000"/>
              </a:lnSpc>
              <a:spcBef>
                <a:spcPts val="360"/>
              </a:spcBef>
              <a:spcAft>
                <a:spcPts val="0"/>
              </a:spcAft>
              <a:buClr>
                <a:schemeClr val="dk2"/>
              </a:buClr>
              <a:buFont typeface="Arial"/>
              <a:buNone/>
              <a:defRPr/>
            </a:lvl6pPr>
            <a:lvl7pPr marL="0" marR="0" indent="0" algn="l" rtl="0">
              <a:lnSpc>
                <a:spcPct val="100000"/>
              </a:lnSpc>
              <a:spcBef>
                <a:spcPts val="360"/>
              </a:spcBef>
              <a:spcAft>
                <a:spcPts val="0"/>
              </a:spcAft>
              <a:buClr>
                <a:schemeClr val="dk2"/>
              </a:buClr>
              <a:buFont typeface="Arial"/>
              <a:buNone/>
              <a:defRPr/>
            </a:lvl7pPr>
            <a:lvl8pPr marL="0" marR="0" indent="0" algn="l" rtl="0">
              <a:lnSpc>
                <a:spcPct val="100000"/>
              </a:lnSpc>
              <a:spcBef>
                <a:spcPts val="360"/>
              </a:spcBef>
              <a:spcAft>
                <a:spcPts val="0"/>
              </a:spcAft>
              <a:buClr>
                <a:schemeClr val="dk2"/>
              </a:buClr>
              <a:buFont typeface="Arial"/>
              <a:buNone/>
              <a:defRPr/>
            </a:lvl8pPr>
            <a:lvl9pPr marL="0" marR="0" indent="0" algn="l" rtl="0">
              <a:lnSpc>
                <a:spcPct val="100000"/>
              </a:lnSpc>
              <a:spcBef>
                <a:spcPts val="360"/>
              </a:spcBef>
              <a:spcAft>
                <a:spcPts val="0"/>
              </a:spcAft>
              <a:buClr>
                <a:schemeClr val="dk2"/>
              </a:buClr>
              <a:buFont typeface="Arial"/>
              <a:buNone/>
              <a:defRPr/>
            </a:lvl9pPr>
          </a:lstStyle>
          <a:p>
            <a:endParaRPr/>
          </a:p>
        </p:txBody>
      </p:sp>
      <p:sp>
        <p:nvSpPr>
          <p:cNvPr id="7" name="Shape 7"/>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hf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240"/>
        <p:cNvGrpSpPr/>
        <p:nvPr/>
      </p:nvGrpSpPr>
      <p:grpSpPr>
        <a:xfrm>
          <a:off x="0" y="0"/>
          <a:ext cx="0" cy="0"/>
          <a:chOff x="0" y="0"/>
          <a:chExt cx="0" cy="0"/>
        </a:xfrm>
      </p:grpSpPr>
      <p:sp>
        <p:nvSpPr>
          <p:cNvPr id="241" name="Shape 241"/>
          <p:cNvSpPr txBox="1">
            <a:spLocks noGrp="1"/>
          </p:cNvSpPr>
          <p:nvPr>
            <p:ph type="title"/>
          </p:nvPr>
        </p:nvSpPr>
        <p:spPr>
          <a:xfrm>
            <a:off x="457200" y="205980"/>
            <a:ext cx="8229600" cy="1141499"/>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lt1"/>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0"/>
              </a:spcBef>
              <a:spcAft>
                <a:spcPts val="0"/>
              </a:spcAft>
              <a:buClr>
                <a:schemeClr val="lt1"/>
              </a:buClr>
              <a:buFont typeface="Arial"/>
              <a:buNone/>
              <a:defRPr sz="1400" b="0" i="0" u="none" strike="noStrike" cap="none" baseline="0">
                <a:solidFill>
                  <a:srgbClr val="000000"/>
                </a:solidFill>
                <a:latin typeface="Arial"/>
                <a:ea typeface="Arial"/>
                <a:cs typeface="Arial"/>
                <a:sym typeface="Arial"/>
              </a:defRPr>
            </a:lvl2pPr>
            <a:lvl3pPr marL="0" marR="0" indent="0" algn="l" rtl="0">
              <a:spcBef>
                <a:spcPts val="0"/>
              </a:spcBef>
              <a:buClr>
                <a:schemeClr val="lt1"/>
              </a:buClr>
              <a:buFont typeface="Arial"/>
              <a:buNone/>
              <a:defRPr sz="1800" b="0" i="0" u="none" strike="noStrike" cap="none" baseline="0"/>
            </a:lvl3pPr>
            <a:lvl4pPr marL="0" marR="0" indent="0" algn="l" rtl="0">
              <a:spcBef>
                <a:spcPts val="0"/>
              </a:spcBef>
              <a:buClr>
                <a:schemeClr val="lt1"/>
              </a:buClr>
              <a:buFont typeface="Arial"/>
              <a:buNone/>
              <a:defRPr sz="1800" b="0" i="0" u="none" strike="noStrike" cap="none" baseline="0"/>
            </a:lvl4pPr>
            <a:lvl5pPr marL="0" marR="0" indent="0" algn="l" rtl="0">
              <a:spcBef>
                <a:spcPts val="0"/>
              </a:spcBef>
              <a:buClr>
                <a:schemeClr val="lt1"/>
              </a:buClr>
              <a:buFont typeface="Arial"/>
              <a:buNone/>
              <a:defRPr sz="1800" b="0" i="0" u="none" strike="noStrike" cap="none" baseline="0"/>
            </a:lvl5pPr>
            <a:lvl6pPr marL="0" marR="0" indent="0" algn="l" rtl="0">
              <a:spcBef>
                <a:spcPts val="0"/>
              </a:spcBef>
              <a:buClr>
                <a:schemeClr val="lt1"/>
              </a:buClr>
              <a:buFont typeface="Arial"/>
              <a:buNone/>
              <a:defRPr sz="1800" b="0" i="0" u="none" strike="noStrike" cap="none" baseline="0"/>
            </a:lvl6pPr>
            <a:lvl7pPr marL="0" marR="0" indent="0" algn="l" rtl="0">
              <a:spcBef>
                <a:spcPts val="0"/>
              </a:spcBef>
              <a:buClr>
                <a:schemeClr val="lt1"/>
              </a:buClr>
              <a:buFont typeface="Arial"/>
              <a:buNone/>
              <a:defRPr sz="1800" b="0" i="0" u="none" strike="noStrike" cap="none" baseline="0"/>
            </a:lvl7pPr>
            <a:lvl8pPr marL="0" marR="0" indent="0" algn="l" rtl="0">
              <a:spcBef>
                <a:spcPts val="0"/>
              </a:spcBef>
              <a:buClr>
                <a:schemeClr val="lt1"/>
              </a:buClr>
              <a:buFont typeface="Arial"/>
              <a:buNone/>
              <a:defRPr sz="1800" b="0" i="0" u="none" strike="noStrike" cap="none" baseline="0"/>
            </a:lvl8pPr>
            <a:lvl9pPr marL="0" marR="0" indent="0" algn="l" rtl="0">
              <a:spcBef>
                <a:spcPts val="0"/>
              </a:spcBef>
              <a:buClr>
                <a:schemeClr val="lt1"/>
              </a:buClr>
              <a:buFont typeface="Arial"/>
              <a:buNone/>
              <a:defRPr sz="1800" b="0" i="0" u="none" strike="noStrike" cap="none" baseline="0"/>
            </a:lvl9pPr>
          </a:lstStyle>
          <a:p>
            <a:endParaRPr/>
          </a:p>
        </p:txBody>
      </p:sp>
      <p:sp>
        <p:nvSpPr>
          <p:cNvPr id="242" name="Shape 242"/>
          <p:cNvSpPr txBox="1">
            <a:spLocks noGrp="1"/>
          </p:cNvSpPr>
          <p:nvPr>
            <p:ph type="body" idx="1"/>
          </p:nvPr>
        </p:nvSpPr>
        <p:spPr>
          <a:xfrm>
            <a:off x="457200" y="1460500"/>
            <a:ext cx="8229600" cy="3465299"/>
          </a:xfrm>
          <a:prstGeom prst="rect">
            <a:avLst/>
          </a:prstGeom>
          <a:noFill/>
          <a:ln>
            <a:noFill/>
          </a:ln>
        </p:spPr>
        <p:txBody>
          <a:bodyPr lIns="91425" tIns="91425" rIns="91425" bIns="91425" anchor="t" anchorCtr="0"/>
          <a:lstStyle>
            <a:lvl1pPr marL="0" marR="0" indent="0" algn="l" rtl="0">
              <a:lnSpc>
                <a:spcPct val="100000"/>
              </a:lnSpc>
              <a:spcBef>
                <a:spcPts val="60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48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2pPr>
            <a:lvl3pPr marL="0" marR="0" indent="0" algn="l" rtl="0">
              <a:lnSpc>
                <a:spcPct val="100000"/>
              </a:lnSpc>
              <a:spcBef>
                <a:spcPts val="48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3pPr>
            <a:lvl4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4pPr>
            <a:lvl5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5pPr>
            <a:lvl6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6pPr>
            <a:lvl7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7pPr>
            <a:lvl8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8pPr>
            <a:lvl9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9pPr>
          </a:lstStyle>
          <a:p>
            <a:endParaRPr/>
          </a:p>
        </p:txBody>
      </p:sp>
      <p:sp>
        <p:nvSpPr>
          <p:cNvPr id="243" name="Shape 243"/>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a:t>
            </a:fld>
            <a:endParaRPr lang="en" sz="1300" b="0" i="0" u="none" strike="noStrike" cap="none" baseline="0">
              <a:solidFill>
                <a:schemeClr val="dk2"/>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sldLayoutIdLst>
    <p:sldLayoutId id="2147483654" r:id="rId1"/>
    <p:sldLayoutId id="2147483655" r:id="rId2"/>
    <p:sldLayoutId id="2147483656" r:id="rId3"/>
    <p:sldLayoutId id="2147483657" r:id="rId4"/>
    <p:sldLayoutId id="2147483658" r:id="rId5"/>
    <p:sldLayoutId id="2147483659" r:id="rId6"/>
  </p:sldLayoutIdLst>
  <p:hf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xml"/><Relationship Id="rId3"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25.xml"/><Relationship Id="rId3" Type="http://schemas.openxmlformats.org/officeDocument/2006/relationships/image" Target="../media/image2.png"/></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26.xml"/><Relationship Id="rId3" Type="http://schemas.openxmlformats.org/officeDocument/2006/relationships/image" Target="../media/image3.png"/></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34"/>
        <p:cNvGrpSpPr/>
        <p:nvPr/>
      </p:nvGrpSpPr>
      <p:grpSpPr>
        <a:xfrm>
          <a:off x="0" y="0"/>
          <a:ext cx="0" cy="0"/>
          <a:chOff x="0" y="0"/>
          <a:chExt cx="0" cy="0"/>
        </a:xfrm>
      </p:grpSpPr>
      <p:sp>
        <p:nvSpPr>
          <p:cNvPr id="36" name="Shape 36"/>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1</a:t>
            </a:fld>
            <a:endParaRPr lang="en" sz="1300" b="0" i="0" u="none" strike="noStrike" cap="none" baseline="0">
              <a:solidFill>
                <a:schemeClr val="dk2"/>
              </a:solidFill>
              <a:latin typeface="Arial"/>
              <a:ea typeface="Arial"/>
              <a:cs typeface="Arial"/>
              <a:sym typeface="Arial"/>
            </a:endParaRPr>
          </a:p>
        </p:txBody>
      </p:sp>
      <p:sp>
        <p:nvSpPr>
          <p:cNvPr id="5" name="TextBox 4"/>
          <p:cNvSpPr txBox="1"/>
          <p:nvPr/>
        </p:nvSpPr>
        <p:spPr>
          <a:xfrm>
            <a:off x="1" y="337542"/>
            <a:ext cx="9144000" cy="400110"/>
          </a:xfrm>
          <a:prstGeom prst="rect">
            <a:avLst/>
          </a:prstGeom>
          <a:noFill/>
        </p:spPr>
        <p:txBody>
          <a:bodyPr wrap="square" rtlCol="0">
            <a:spAutoFit/>
          </a:bodyPr>
          <a:lstStyle/>
          <a:p>
            <a:pPr algn="ctr"/>
            <a:r>
              <a:rPr lang="en-US" sz="2000" b="1" dirty="0" smtClean="0"/>
              <a:t>Core Competencies for Primary School Teachers in Crisis Contexts</a:t>
            </a:r>
            <a:endParaRPr lang="en-US" sz="2000" b="1" dirty="0"/>
          </a:p>
        </p:txBody>
      </p:sp>
      <p:pic>
        <p:nvPicPr>
          <p:cNvPr id="3" name="Picture 2"/>
          <p:cNvPicPr>
            <a:picLocks noChangeAspect="1"/>
          </p:cNvPicPr>
          <p:nvPr/>
        </p:nvPicPr>
        <p:blipFill>
          <a:blip r:embed="rId3"/>
          <a:stretch>
            <a:fillRect/>
          </a:stretch>
        </p:blipFill>
        <p:spPr>
          <a:xfrm>
            <a:off x="2400300" y="571500"/>
            <a:ext cx="4330700" cy="4000500"/>
          </a:xfrm>
          <a:prstGeom prst="rect">
            <a:avLst/>
          </a:prstGeom>
        </p:spPr>
      </p:pic>
    </p:spTree>
  </p:cSld>
  <p:clrMapOvr>
    <a:masterClrMapping/>
  </p:clrMapOvr>
  <p:transition xmlns:p14="http://schemas.microsoft.com/office/powerpoint/2010/main" spd="slow">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457200" y="237727"/>
            <a:ext cx="8229600" cy="1141499"/>
          </a:xfrm>
          <a:prstGeom prst="rect">
            <a:avLst/>
          </a:prstGeom>
        </p:spPr>
        <p:txBody>
          <a:bodyPr lIns="91425" tIns="91425" rIns="91425" bIns="91425" anchor="b" anchorCtr="0">
            <a:noAutofit/>
          </a:bodyPr>
          <a:lstStyle/>
          <a:p>
            <a:pPr>
              <a:spcBef>
                <a:spcPts val="0"/>
              </a:spcBef>
              <a:buNone/>
            </a:pPr>
            <a:r>
              <a:rPr lang="en" sz="3600" b="1" dirty="0">
                <a:solidFill>
                  <a:schemeClr val="lt1"/>
                </a:solidFill>
              </a:rPr>
              <a:t>When you are preparing your </a:t>
            </a:r>
            <a:r>
              <a:rPr lang="en" sz="3600" b="1" dirty="0" smtClean="0">
                <a:solidFill>
                  <a:schemeClr val="lt1"/>
                </a:solidFill>
              </a:rPr>
              <a:t>favorite </a:t>
            </a:r>
            <a:r>
              <a:rPr lang="en" sz="3600" b="1" dirty="0">
                <a:solidFill>
                  <a:schemeClr val="lt1"/>
                </a:solidFill>
              </a:rPr>
              <a:t>meal...</a:t>
            </a:r>
          </a:p>
        </p:txBody>
      </p:sp>
      <p:sp>
        <p:nvSpPr>
          <p:cNvPr id="96" name="Shape 96"/>
          <p:cNvSpPr txBox="1">
            <a:spLocks noGrp="1"/>
          </p:cNvSpPr>
          <p:nvPr>
            <p:ph type="body" idx="1"/>
          </p:nvPr>
        </p:nvSpPr>
        <p:spPr>
          <a:xfrm>
            <a:off x="457200" y="1460499"/>
            <a:ext cx="8229600" cy="3465299"/>
          </a:xfrm>
          <a:prstGeom prst="rect">
            <a:avLst/>
          </a:prstGeom>
        </p:spPr>
        <p:txBody>
          <a:bodyPr lIns="91425" tIns="91425" rIns="91425" bIns="91425" anchor="t" anchorCtr="0">
            <a:noAutofit/>
          </a:bodyPr>
          <a:lstStyle/>
          <a:p>
            <a:pPr marL="457200" lvl="0" indent="-419100" rtl="0">
              <a:spcBef>
                <a:spcPts val="0"/>
              </a:spcBef>
              <a:buSzPct val="100000"/>
              <a:buChar char="●"/>
            </a:pPr>
            <a:r>
              <a:rPr lang="en" sz="3000"/>
              <a:t>What steps do you need to take?</a:t>
            </a:r>
          </a:p>
          <a:p>
            <a:pPr marL="457200" lvl="0" indent="-419100" rtl="0">
              <a:spcBef>
                <a:spcPts val="0"/>
              </a:spcBef>
              <a:buSzPct val="100000"/>
              <a:buChar char="●"/>
            </a:pPr>
            <a:r>
              <a:rPr lang="en" sz="3000"/>
              <a:t>Is the sequence important?</a:t>
            </a:r>
          </a:p>
          <a:p>
            <a:pPr marL="457200" lvl="0" indent="-419100" rtl="0">
              <a:spcBef>
                <a:spcPts val="0"/>
              </a:spcBef>
              <a:buSzPct val="100000"/>
              <a:buChar char="●"/>
            </a:pPr>
            <a:r>
              <a:rPr lang="en" sz="3000"/>
              <a:t>Is the timing important?</a:t>
            </a:r>
          </a:p>
        </p:txBody>
      </p:sp>
      <p:sp>
        <p:nvSpPr>
          <p:cNvPr id="97" name="Shape 97"/>
          <p:cNvSpPr txBox="1">
            <a:spLocks noGrp="1"/>
          </p:cNvSpPr>
          <p:nvPr>
            <p:ph type="sldNum" idx="12"/>
          </p:nvPr>
        </p:nvSpPr>
        <p:spPr>
          <a:xfrm>
            <a:off x="8556789"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t>10</a:t>
            </a:fld>
            <a:endParaRPr lang="en"/>
          </a:p>
        </p:txBody>
      </p:sp>
    </p:spTree>
  </p:cSld>
  <p:clrMapOvr>
    <a:masterClrMapping/>
  </p:clrMapOvr>
  <p:transition xmlns:p14="http://schemas.microsoft.com/office/powerpoint/2010/main" spd="slow">
    <p:cut/>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01"/>
        <p:cNvGrpSpPr/>
        <p:nvPr/>
      </p:nvGrpSpPr>
      <p:grpSpPr>
        <a:xfrm>
          <a:off x="0" y="0"/>
          <a:ext cx="0" cy="0"/>
          <a:chOff x="0" y="0"/>
          <a:chExt cx="0" cy="0"/>
        </a:xfrm>
      </p:grpSpPr>
      <p:sp>
        <p:nvSpPr>
          <p:cNvPr id="102" name="Shape 102"/>
          <p:cNvSpPr txBox="1">
            <a:spLocks noGrp="1"/>
          </p:cNvSpPr>
          <p:nvPr>
            <p:ph type="sldNum" idx="12"/>
          </p:nvPr>
        </p:nvSpPr>
        <p:spPr>
          <a:xfrm>
            <a:off x="8556789"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t>11</a:t>
            </a:fld>
            <a:endParaRPr lang="en"/>
          </a:p>
        </p:txBody>
      </p:sp>
      <p:sp>
        <p:nvSpPr>
          <p:cNvPr id="103" name="Shape 103"/>
          <p:cNvSpPr/>
          <p:nvPr/>
        </p:nvSpPr>
        <p:spPr>
          <a:xfrm>
            <a:off x="698775" y="412400"/>
            <a:ext cx="7766700" cy="393600"/>
          </a:xfrm>
          <a:prstGeom prst="rect">
            <a:avLst/>
          </a:prstGeom>
          <a:solidFill>
            <a:srgbClr val="FF00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lgn="ctr">
              <a:spcBef>
                <a:spcPts val="0"/>
              </a:spcBef>
              <a:buNone/>
            </a:pPr>
            <a:r>
              <a:rPr lang="en" b="1" u="sng"/>
              <a:t>Curriculum</a:t>
            </a:r>
            <a:r>
              <a:rPr lang="en" b="1"/>
              <a:t> - </a:t>
            </a:r>
            <a:r>
              <a:rPr lang="en"/>
              <a:t>the learning objectives, topics and assessments to be covered in the year</a:t>
            </a:r>
          </a:p>
        </p:txBody>
      </p:sp>
      <p:sp>
        <p:nvSpPr>
          <p:cNvPr id="104" name="Shape 104"/>
          <p:cNvSpPr/>
          <p:nvPr/>
        </p:nvSpPr>
        <p:spPr>
          <a:xfrm>
            <a:off x="698775" y="1317375"/>
            <a:ext cx="721800" cy="305699"/>
          </a:xfrm>
          <a:prstGeom prst="rect">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lgn="ctr">
              <a:spcBef>
                <a:spcPts val="0"/>
              </a:spcBef>
              <a:buNone/>
            </a:pPr>
            <a:r>
              <a:rPr lang="en" b="1"/>
              <a:t>UNIT</a:t>
            </a:r>
          </a:p>
        </p:txBody>
      </p:sp>
      <p:sp>
        <p:nvSpPr>
          <p:cNvPr id="105" name="Shape 105"/>
          <p:cNvSpPr/>
          <p:nvPr/>
        </p:nvSpPr>
        <p:spPr>
          <a:xfrm>
            <a:off x="2106025" y="1317375"/>
            <a:ext cx="721800" cy="305699"/>
          </a:xfrm>
          <a:prstGeom prst="rect">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b="1"/>
              <a:t>UNIT</a:t>
            </a:r>
          </a:p>
        </p:txBody>
      </p:sp>
      <p:sp>
        <p:nvSpPr>
          <p:cNvPr id="106" name="Shape 106"/>
          <p:cNvSpPr/>
          <p:nvPr/>
        </p:nvSpPr>
        <p:spPr>
          <a:xfrm>
            <a:off x="3552900" y="1317375"/>
            <a:ext cx="721800" cy="305699"/>
          </a:xfrm>
          <a:prstGeom prst="rect">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b="1"/>
              <a:t>UNIT</a:t>
            </a:r>
          </a:p>
        </p:txBody>
      </p:sp>
      <p:sp>
        <p:nvSpPr>
          <p:cNvPr id="107" name="Shape 107"/>
          <p:cNvSpPr/>
          <p:nvPr/>
        </p:nvSpPr>
        <p:spPr>
          <a:xfrm>
            <a:off x="4999775" y="1317375"/>
            <a:ext cx="721800" cy="305699"/>
          </a:xfrm>
          <a:prstGeom prst="rect">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b="1"/>
              <a:t>UNIT</a:t>
            </a:r>
          </a:p>
        </p:txBody>
      </p:sp>
      <p:sp>
        <p:nvSpPr>
          <p:cNvPr id="108" name="Shape 108"/>
          <p:cNvSpPr/>
          <p:nvPr/>
        </p:nvSpPr>
        <p:spPr>
          <a:xfrm>
            <a:off x="6371725" y="1317375"/>
            <a:ext cx="721800" cy="305699"/>
          </a:xfrm>
          <a:prstGeom prst="rect">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b="1"/>
              <a:t>UNIT</a:t>
            </a:r>
          </a:p>
        </p:txBody>
      </p:sp>
      <p:sp>
        <p:nvSpPr>
          <p:cNvPr id="109" name="Shape 109"/>
          <p:cNvSpPr/>
          <p:nvPr/>
        </p:nvSpPr>
        <p:spPr>
          <a:xfrm>
            <a:off x="7743675" y="1317375"/>
            <a:ext cx="721800" cy="305699"/>
          </a:xfrm>
          <a:prstGeom prst="rect">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b="1"/>
              <a:t>UNIT</a:t>
            </a:r>
          </a:p>
        </p:txBody>
      </p:sp>
      <p:sp>
        <p:nvSpPr>
          <p:cNvPr id="110" name="Shape 110"/>
          <p:cNvSpPr/>
          <p:nvPr/>
        </p:nvSpPr>
        <p:spPr>
          <a:xfrm>
            <a:off x="859150" y="908837"/>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11" name="Shape 111"/>
          <p:cNvSpPr/>
          <p:nvPr/>
        </p:nvSpPr>
        <p:spPr>
          <a:xfrm>
            <a:off x="2323675" y="908825"/>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12" name="Shape 112"/>
          <p:cNvSpPr/>
          <p:nvPr/>
        </p:nvSpPr>
        <p:spPr>
          <a:xfrm>
            <a:off x="3770550" y="908837"/>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13" name="Shape 113"/>
          <p:cNvSpPr/>
          <p:nvPr/>
        </p:nvSpPr>
        <p:spPr>
          <a:xfrm>
            <a:off x="5217425" y="908837"/>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14" name="Shape 114"/>
          <p:cNvSpPr/>
          <p:nvPr/>
        </p:nvSpPr>
        <p:spPr>
          <a:xfrm>
            <a:off x="6589375" y="908837"/>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15" name="Shape 115"/>
          <p:cNvSpPr/>
          <p:nvPr/>
        </p:nvSpPr>
        <p:spPr>
          <a:xfrm>
            <a:off x="7961325" y="908837"/>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16" name="Shape 116"/>
          <p:cNvSpPr/>
          <p:nvPr/>
        </p:nvSpPr>
        <p:spPr>
          <a:xfrm>
            <a:off x="641500" y="2235862"/>
            <a:ext cx="836400" cy="675899"/>
          </a:xfrm>
          <a:prstGeom prst="roundRect">
            <a:avLst>
              <a:gd name="adj" fmla="val 16667"/>
            </a:avLst>
          </a:prstGeom>
          <a:solidFill>
            <a:srgbClr val="FFFF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r>
              <a:rPr lang="en" sz="1200"/>
              <a:t>Scheme of Work</a:t>
            </a:r>
          </a:p>
        </p:txBody>
      </p:sp>
      <p:sp>
        <p:nvSpPr>
          <p:cNvPr id="117" name="Shape 117"/>
          <p:cNvSpPr/>
          <p:nvPr/>
        </p:nvSpPr>
        <p:spPr>
          <a:xfrm>
            <a:off x="2068537" y="2235862"/>
            <a:ext cx="836400" cy="675899"/>
          </a:xfrm>
          <a:prstGeom prst="roundRect">
            <a:avLst>
              <a:gd name="adj" fmla="val 16667"/>
            </a:avLst>
          </a:prstGeom>
          <a:solidFill>
            <a:srgbClr val="FFFF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rtl="0">
              <a:spcBef>
                <a:spcPts val="0"/>
              </a:spcBef>
              <a:buNone/>
            </a:pPr>
            <a:r>
              <a:rPr lang="en" sz="1200"/>
              <a:t>Scheme of Work</a:t>
            </a:r>
          </a:p>
        </p:txBody>
      </p:sp>
      <p:sp>
        <p:nvSpPr>
          <p:cNvPr id="118" name="Shape 118"/>
          <p:cNvSpPr/>
          <p:nvPr/>
        </p:nvSpPr>
        <p:spPr>
          <a:xfrm>
            <a:off x="3505512" y="2235862"/>
            <a:ext cx="836400" cy="675899"/>
          </a:xfrm>
          <a:prstGeom prst="roundRect">
            <a:avLst>
              <a:gd name="adj" fmla="val 16667"/>
            </a:avLst>
          </a:prstGeom>
          <a:solidFill>
            <a:srgbClr val="FFFF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rtl="0">
              <a:spcBef>
                <a:spcPts val="0"/>
              </a:spcBef>
              <a:buNone/>
            </a:pPr>
            <a:r>
              <a:rPr lang="en" sz="1200"/>
              <a:t>Scheme of Work</a:t>
            </a:r>
          </a:p>
        </p:txBody>
      </p:sp>
      <p:sp>
        <p:nvSpPr>
          <p:cNvPr id="119" name="Shape 119"/>
          <p:cNvSpPr/>
          <p:nvPr/>
        </p:nvSpPr>
        <p:spPr>
          <a:xfrm>
            <a:off x="4924300" y="2235862"/>
            <a:ext cx="836400" cy="675899"/>
          </a:xfrm>
          <a:prstGeom prst="roundRect">
            <a:avLst>
              <a:gd name="adj" fmla="val 16667"/>
            </a:avLst>
          </a:prstGeom>
          <a:solidFill>
            <a:srgbClr val="FFFF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rtl="0">
              <a:spcBef>
                <a:spcPts val="0"/>
              </a:spcBef>
              <a:buNone/>
            </a:pPr>
            <a:r>
              <a:rPr lang="en" sz="1200"/>
              <a:t>Scheme of Work</a:t>
            </a:r>
          </a:p>
        </p:txBody>
      </p:sp>
      <p:sp>
        <p:nvSpPr>
          <p:cNvPr id="120" name="Shape 120"/>
          <p:cNvSpPr/>
          <p:nvPr/>
        </p:nvSpPr>
        <p:spPr>
          <a:xfrm>
            <a:off x="6333987" y="2235862"/>
            <a:ext cx="836400" cy="675899"/>
          </a:xfrm>
          <a:prstGeom prst="roundRect">
            <a:avLst>
              <a:gd name="adj" fmla="val 16667"/>
            </a:avLst>
          </a:prstGeom>
          <a:solidFill>
            <a:srgbClr val="FFFF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rtl="0">
              <a:spcBef>
                <a:spcPts val="0"/>
              </a:spcBef>
              <a:buNone/>
            </a:pPr>
            <a:r>
              <a:rPr lang="en" sz="1200"/>
              <a:t>Scheme of Work</a:t>
            </a:r>
          </a:p>
        </p:txBody>
      </p:sp>
      <p:sp>
        <p:nvSpPr>
          <p:cNvPr id="121" name="Shape 121"/>
          <p:cNvSpPr/>
          <p:nvPr/>
        </p:nvSpPr>
        <p:spPr>
          <a:xfrm>
            <a:off x="7743700" y="2235862"/>
            <a:ext cx="836400" cy="675899"/>
          </a:xfrm>
          <a:prstGeom prst="roundRect">
            <a:avLst>
              <a:gd name="adj" fmla="val 16667"/>
            </a:avLst>
          </a:prstGeom>
          <a:solidFill>
            <a:srgbClr val="FFFF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rtl="0">
              <a:spcBef>
                <a:spcPts val="0"/>
              </a:spcBef>
              <a:buNone/>
            </a:pPr>
            <a:r>
              <a:rPr lang="en" sz="1200"/>
              <a:t>Scheme of Work</a:t>
            </a:r>
          </a:p>
        </p:txBody>
      </p:sp>
      <p:grpSp>
        <p:nvGrpSpPr>
          <p:cNvPr id="122" name="Shape 122"/>
          <p:cNvGrpSpPr/>
          <p:nvPr/>
        </p:nvGrpSpPr>
        <p:grpSpPr>
          <a:xfrm>
            <a:off x="180726" y="3079078"/>
            <a:ext cx="1643342" cy="810531"/>
            <a:chOff x="146426" y="2589591"/>
            <a:chExt cx="1643342" cy="810531"/>
          </a:xfrm>
        </p:grpSpPr>
        <p:sp>
          <p:nvSpPr>
            <p:cNvPr id="123" name="Shape 123"/>
            <p:cNvSpPr/>
            <p:nvPr/>
          </p:nvSpPr>
          <p:spPr>
            <a:xfrm rot="2396565">
              <a:off x="340203" y="2586221"/>
              <a:ext cx="240646" cy="69105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24" name="Shape 124"/>
            <p:cNvSpPr/>
            <p:nvPr/>
          </p:nvSpPr>
          <p:spPr>
            <a:xfrm rot="874370">
              <a:off x="673672" y="2689951"/>
              <a:ext cx="240848" cy="691042"/>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25" name="Shape 125"/>
            <p:cNvSpPr/>
            <p:nvPr/>
          </p:nvSpPr>
          <p:spPr>
            <a:xfrm rot="-477497">
              <a:off x="1044792" y="2693460"/>
              <a:ext cx="240516" cy="69074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26" name="Shape 126"/>
            <p:cNvSpPr/>
            <p:nvPr/>
          </p:nvSpPr>
          <p:spPr>
            <a:xfrm rot="-1745357">
              <a:off x="1396591" y="2604666"/>
              <a:ext cx="240655" cy="691050"/>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grpSp>
      <p:grpSp>
        <p:nvGrpSpPr>
          <p:cNvPr id="127" name="Shape 127"/>
          <p:cNvGrpSpPr/>
          <p:nvPr/>
        </p:nvGrpSpPr>
        <p:grpSpPr>
          <a:xfrm>
            <a:off x="1645249" y="3010341"/>
            <a:ext cx="1643342" cy="810531"/>
            <a:chOff x="951787" y="2741991"/>
            <a:chExt cx="1643342" cy="810531"/>
          </a:xfrm>
        </p:grpSpPr>
        <p:sp>
          <p:nvSpPr>
            <p:cNvPr id="128" name="Shape 128"/>
            <p:cNvSpPr/>
            <p:nvPr/>
          </p:nvSpPr>
          <p:spPr>
            <a:xfrm rot="2396565">
              <a:off x="1145564" y="2738621"/>
              <a:ext cx="240646" cy="69105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29" name="Shape 129"/>
            <p:cNvSpPr/>
            <p:nvPr/>
          </p:nvSpPr>
          <p:spPr>
            <a:xfrm rot="874370">
              <a:off x="1479033" y="2842351"/>
              <a:ext cx="240848" cy="691042"/>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30" name="Shape 130"/>
            <p:cNvSpPr/>
            <p:nvPr/>
          </p:nvSpPr>
          <p:spPr>
            <a:xfrm rot="-477497">
              <a:off x="1850153" y="2845860"/>
              <a:ext cx="240516" cy="69074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31" name="Shape 131"/>
            <p:cNvSpPr/>
            <p:nvPr/>
          </p:nvSpPr>
          <p:spPr>
            <a:xfrm rot="-1745357">
              <a:off x="2201952" y="2757066"/>
              <a:ext cx="240655" cy="691050"/>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grpSp>
      <p:grpSp>
        <p:nvGrpSpPr>
          <p:cNvPr id="132" name="Shape 132"/>
          <p:cNvGrpSpPr/>
          <p:nvPr/>
        </p:nvGrpSpPr>
        <p:grpSpPr>
          <a:xfrm>
            <a:off x="7386551" y="3010341"/>
            <a:ext cx="1643342" cy="810531"/>
            <a:chOff x="7340201" y="2680166"/>
            <a:chExt cx="1643342" cy="810531"/>
          </a:xfrm>
        </p:grpSpPr>
        <p:sp>
          <p:nvSpPr>
            <p:cNvPr id="133" name="Shape 133"/>
            <p:cNvSpPr/>
            <p:nvPr/>
          </p:nvSpPr>
          <p:spPr>
            <a:xfrm rot="2396565">
              <a:off x="7533978" y="2676796"/>
              <a:ext cx="240646" cy="69105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34" name="Shape 134"/>
            <p:cNvSpPr/>
            <p:nvPr/>
          </p:nvSpPr>
          <p:spPr>
            <a:xfrm rot="874370">
              <a:off x="7867447" y="2780526"/>
              <a:ext cx="240848" cy="691042"/>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35" name="Shape 135"/>
            <p:cNvSpPr/>
            <p:nvPr/>
          </p:nvSpPr>
          <p:spPr>
            <a:xfrm rot="-477497">
              <a:off x="8238566" y="2784035"/>
              <a:ext cx="240516" cy="69074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36" name="Shape 136"/>
            <p:cNvSpPr/>
            <p:nvPr/>
          </p:nvSpPr>
          <p:spPr>
            <a:xfrm rot="-1745357">
              <a:off x="8590366" y="2695241"/>
              <a:ext cx="240655" cy="691050"/>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grpSp>
      <p:grpSp>
        <p:nvGrpSpPr>
          <p:cNvPr id="137" name="Shape 137"/>
          <p:cNvGrpSpPr/>
          <p:nvPr/>
        </p:nvGrpSpPr>
        <p:grpSpPr>
          <a:xfrm>
            <a:off x="5944026" y="3079066"/>
            <a:ext cx="1643342" cy="810531"/>
            <a:chOff x="5838751" y="2680166"/>
            <a:chExt cx="1643342" cy="810531"/>
          </a:xfrm>
        </p:grpSpPr>
        <p:sp>
          <p:nvSpPr>
            <p:cNvPr id="138" name="Shape 138"/>
            <p:cNvSpPr/>
            <p:nvPr/>
          </p:nvSpPr>
          <p:spPr>
            <a:xfrm rot="2396565">
              <a:off x="6032528" y="2676796"/>
              <a:ext cx="240646" cy="69105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39" name="Shape 139"/>
            <p:cNvSpPr/>
            <p:nvPr/>
          </p:nvSpPr>
          <p:spPr>
            <a:xfrm rot="874370">
              <a:off x="6365997" y="2780526"/>
              <a:ext cx="240848" cy="691042"/>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40" name="Shape 140"/>
            <p:cNvSpPr/>
            <p:nvPr/>
          </p:nvSpPr>
          <p:spPr>
            <a:xfrm rot="-477497">
              <a:off x="6737116" y="2784035"/>
              <a:ext cx="240516" cy="69074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41" name="Shape 141"/>
            <p:cNvSpPr/>
            <p:nvPr/>
          </p:nvSpPr>
          <p:spPr>
            <a:xfrm rot="-1745357">
              <a:off x="7088916" y="2695241"/>
              <a:ext cx="240655" cy="691050"/>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grpSp>
      <p:grpSp>
        <p:nvGrpSpPr>
          <p:cNvPr id="142" name="Shape 142"/>
          <p:cNvGrpSpPr/>
          <p:nvPr/>
        </p:nvGrpSpPr>
        <p:grpSpPr>
          <a:xfrm>
            <a:off x="4515901" y="3010328"/>
            <a:ext cx="1643342" cy="810542"/>
            <a:chOff x="4492726" y="2680166"/>
            <a:chExt cx="1643342" cy="810542"/>
          </a:xfrm>
        </p:grpSpPr>
        <p:sp>
          <p:nvSpPr>
            <p:cNvPr id="143" name="Shape 143"/>
            <p:cNvSpPr/>
            <p:nvPr/>
          </p:nvSpPr>
          <p:spPr>
            <a:xfrm rot="2396565">
              <a:off x="4686503" y="2676796"/>
              <a:ext cx="240646" cy="69105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44" name="Shape 144"/>
            <p:cNvSpPr/>
            <p:nvPr/>
          </p:nvSpPr>
          <p:spPr>
            <a:xfrm rot="874370">
              <a:off x="5019972" y="2780526"/>
              <a:ext cx="240848" cy="691042"/>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45" name="Shape 145"/>
            <p:cNvSpPr/>
            <p:nvPr/>
          </p:nvSpPr>
          <p:spPr>
            <a:xfrm rot="-477497">
              <a:off x="5391092" y="2786685"/>
              <a:ext cx="240516" cy="69074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46" name="Shape 146"/>
            <p:cNvSpPr/>
            <p:nvPr/>
          </p:nvSpPr>
          <p:spPr>
            <a:xfrm rot="-1745357">
              <a:off x="5742891" y="2695241"/>
              <a:ext cx="240655" cy="691050"/>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grpSp>
      <p:grpSp>
        <p:nvGrpSpPr>
          <p:cNvPr id="147" name="Shape 147"/>
          <p:cNvGrpSpPr/>
          <p:nvPr/>
        </p:nvGrpSpPr>
        <p:grpSpPr>
          <a:xfrm>
            <a:off x="3062376" y="3079066"/>
            <a:ext cx="1643342" cy="810531"/>
            <a:chOff x="3096626" y="2680166"/>
            <a:chExt cx="1643342" cy="810531"/>
          </a:xfrm>
        </p:grpSpPr>
        <p:sp>
          <p:nvSpPr>
            <p:cNvPr id="148" name="Shape 148"/>
            <p:cNvSpPr/>
            <p:nvPr/>
          </p:nvSpPr>
          <p:spPr>
            <a:xfrm rot="2396565">
              <a:off x="3290403" y="2676796"/>
              <a:ext cx="240646" cy="69105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49" name="Shape 149"/>
            <p:cNvSpPr/>
            <p:nvPr/>
          </p:nvSpPr>
          <p:spPr>
            <a:xfrm rot="874370">
              <a:off x="3623872" y="2780526"/>
              <a:ext cx="240848" cy="691042"/>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50" name="Shape 150"/>
            <p:cNvSpPr/>
            <p:nvPr/>
          </p:nvSpPr>
          <p:spPr>
            <a:xfrm rot="-477497">
              <a:off x="3994992" y="2784035"/>
              <a:ext cx="240516" cy="690745"/>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51" name="Shape 151"/>
            <p:cNvSpPr/>
            <p:nvPr/>
          </p:nvSpPr>
          <p:spPr>
            <a:xfrm rot="-1745357">
              <a:off x="4346791" y="2695241"/>
              <a:ext cx="240655" cy="691050"/>
            </a:xfrm>
            <a:prstGeom prst="downArrow">
              <a:avLst>
                <a:gd name="adj1" fmla="val 28565"/>
                <a:gd name="adj2" fmla="val 50000"/>
              </a:avLst>
            </a:prstGeom>
            <a:solidFill>
              <a:srgbClr val="FF9900"/>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grpSp>
      <p:sp>
        <p:nvSpPr>
          <p:cNvPr id="152" name="Shape 152"/>
          <p:cNvSpPr/>
          <p:nvPr/>
        </p:nvSpPr>
        <p:spPr>
          <a:xfrm>
            <a:off x="207437" y="4009425"/>
            <a:ext cx="1271700" cy="305699"/>
          </a:xfrm>
          <a:prstGeom prst="rect">
            <a:avLst/>
          </a:prstGeom>
          <a:solidFill>
            <a:srgbClr val="52D746"/>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lgn="ctr">
              <a:spcBef>
                <a:spcPts val="0"/>
              </a:spcBef>
              <a:buNone/>
            </a:pPr>
            <a:r>
              <a:rPr lang="en"/>
              <a:t>Lessons</a:t>
            </a:r>
          </a:p>
        </p:txBody>
      </p:sp>
      <p:sp>
        <p:nvSpPr>
          <p:cNvPr id="153" name="Shape 153"/>
          <p:cNvSpPr/>
          <p:nvPr/>
        </p:nvSpPr>
        <p:spPr>
          <a:xfrm>
            <a:off x="1654662" y="4009425"/>
            <a:ext cx="1301099" cy="305699"/>
          </a:xfrm>
          <a:prstGeom prst="rect">
            <a:avLst/>
          </a:prstGeom>
          <a:solidFill>
            <a:srgbClr val="52D746"/>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a:t>Lessons</a:t>
            </a:r>
          </a:p>
        </p:txBody>
      </p:sp>
      <p:sp>
        <p:nvSpPr>
          <p:cNvPr id="154" name="Shape 154"/>
          <p:cNvSpPr/>
          <p:nvPr/>
        </p:nvSpPr>
        <p:spPr>
          <a:xfrm>
            <a:off x="3131287" y="4009425"/>
            <a:ext cx="1301099" cy="305699"/>
          </a:xfrm>
          <a:prstGeom prst="rect">
            <a:avLst/>
          </a:prstGeom>
          <a:solidFill>
            <a:srgbClr val="52D746"/>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a:t>Lessons</a:t>
            </a:r>
          </a:p>
        </p:txBody>
      </p:sp>
      <p:sp>
        <p:nvSpPr>
          <p:cNvPr id="155" name="Shape 155"/>
          <p:cNvSpPr/>
          <p:nvPr/>
        </p:nvSpPr>
        <p:spPr>
          <a:xfrm>
            <a:off x="4657887" y="4009425"/>
            <a:ext cx="1311299" cy="305699"/>
          </a:xfrm>
          <a:prstGeom prst="rect">
            <a:avLst/>
          </a:prstGeom>
          <a:solidFill>
            <a:srgbClr val="52D746"/>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a:t>Lessons</a:t>
            </a:r>
          </a:p>
        </p:txBody>
      </p:sp>
      <p:sp>
        <p:nvSpPr>
          <p:cNvPr id="156" name="Shape 156"/>
          <p:cNvSpPr/>
          <p:nvPr/>
        </p:nvSpPr>
        <p:spPr>
          <a:xfrm>
            <a:off x="6194687" y="4009425"/>
            <a:ext cx="1271700" cy="305699"/>
          </a:xfrm>
          <a:prstGeom prst="rect">
            <a:avLst/>
          </a:prstGeom>
          <a:solidFill>
            <a:srgbClr val="52D746"/>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a:t>Lessons</a:t>
            </a:r>
          </a:p>
        </p:txBody>
      </p:sp>
      <p:sp>
        <p:nvSpPr>
          <p:cNvPr id="157" name="Shape 157"/>
          <p:cNvSpPr/>
          <p:nvPr/>
        </p:nvSpPr>
        <p:spPr>
          <a:xfrm>
            <a:off x="7594512" y="4009425"/>
            <a:ext cx="1362300" cy="305699"/>
          </a:xfrm>
          <a:prstGeom prst="rect">
            <a:avLst/>
          </a:prstGeom>
          <a:solidFill>
            <a:srgbClr val="52D746"/>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a:t>Lessons</a:t>
            </a:r>
          </a:p>
        </p:txBody>
      </p:sp>
      <p:sp>
        <p:nvSpPr>
          <p:cNvPr id="158" name="Shape 158"/>
          <p:cNvSpPr/>
          <p:nvPr/>
        </p:nvSpPr>
        <p:spPr>
          <a:xfrm>
            <a:off x="859150" y="1776612"/>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59" name="Shape 159"/>
          <p:cNvSpPr/>
          <p:nvPr/>
        </p:nvSpPr>
        <p:spPr>
          <a:xfrm>
            <a:off x="2314850" y="1776612"/>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60" name="Shape 160"/>
          <p:cNvSpPr/>
          <p:nvPr/>
        </p:nvSpPr>
        <p:spPr>
          <a:xfrm>
            <a:off x="3770550" y="1776612"/>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61" name="Shape 161"/>
          <p:cNvSpPr/>
          <p:nvPr/>
        </p:nvSpPr>
        <p:spPr>
          <a:xfrm>
            <a:off x="5217425" y="1831612"/>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62" name="Shape 162"/>
          <p:cNvSpPr/>
          <p:nvPr/>
        </p:nvSpPr>
        <p:spPr>
          <a:xfrm>
            <a:off x="6622450" y="1776612"/>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163" name="Shape 163"/>
          <p:cNvSpPr/>
          <p:nvPr/>
        </p:nvSpPr>
        <p:spPr>
          <a:xfrm>
            <a:off x="7961325" y="1776612"/>
            <a:ext cx="286499" cy="305699"/>
          </a:xfrm>
          <a:prstGeom prst="downArrow">
            <a:avLst>
              <a:gd name="adj1" fmla="val 50000"/>
              <a:gd name="adj2" fmla="val 50000"/>
            </a:avLst>
          </a:prstGeom>
          <a:solidFill>
            <a:srgbClr val="6D9EEB"/>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Tree>
  </p:cSld>
  <p:clrMapOvr>
    <a:masterClrMapping/>
  </p:clrMapOvr>
  <p:transition xmlns:p14="http://schemas.microsoft.com/office/powerpoint/2010/main" spd="slow">
    <p:cut/>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67"/>
        <p:cNvGrpSpPr/>
        <p:nvPr/>
      </p:nvGrpSpPr>
      <p:grpSpPr>
        <a:xfrm>
          <a:off x="0" y="0"/>
          <a:ext cx="0" cy="0"/>
          <a:chOff x="0" y="0"/>
          <a:chExt cx="0" cy="0"/>
        </a:xfrm>
      </p:grpSpPr>
      <p:sp>
        <p:nvSpPr>
          <p:cNvPr id="168" name="Shape 168"/>
          <p:cNvSpPr txBox="1">
            <a:spLocks noGrp="1"/>
          </p:cNvSpPr>
          <p:nvPr>
            <p:ph type="title"/>
          </p:nvPr>
        </p:nvSpPr>
        <p:spPr>
          <a:xfrm>
            <a:off x="457200" y="205977"/>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Creating a scheme of work</a:t>
            </a:r>
          </a:p>
        </p:txBody>
      </p:sp>
      <p:sp>
        <p:nvSpPr>
          <p:cNvPr id="169" name="Shape 169"/>
          <p:cNvSpPr txBox="1">
            <a:spLocks noGrp="1"/>
          </p:cNvSpPr>
          <p:nvPr>
            <p:ph type="body" idx="1"/>
          </p:nvPr>
        </p:nvSpPr>
        <p:spPr>
          <a:xfrm>
            <a:off x="90825" y="1190625"/>
            <a:ext cx="8901899" cy="3306549"/>
          </a:xfrm>
          <a:prstGeom prst="rect">
            <a:avLst/>
          </a:prstGeom>
        </p:spPr>
        <p:txBody>
          <a:bodyPr lIns="91425" tIns="91425" rIns="91425" bIns="91425" anchor="t" anchorCtr="0">
            <a:noAutofit/>
          </a:bodyPr>
          <a:lstStyle/>
          <a:p>
            <a:pPr lvl="0" rtl="0">
              <a:lnSpc>
                <a:spcPct val="150000"/>
              </a:lnSpc>
              <a:spcBef>
                <a:spcPts val="0"/>
              </a:spcBef>
              <a:buClr>
                <a:schemeClr val="dk1"/>
              </a:buClr>
              <a:buSzPct val="50000"/>
              <a:buFont typeface="Arial"/>
              <a:buNone/>
            </a:pPr>
            <a:r>
              <a:rPr lang="en" sz="2100" b="1" u="sng" dirty="0" smtClean="0">
                <a:solidFill>
                  <a:schemeClr val="dk1"/>
                </a:solidFill>
                <a:latin typeface="+mn-lt"/>
                <a:ea typeface="Times New Roman"/>
                <a:cs typeface="Times New Roman"/>
                <a:sym typeface="Times New Roman"/>
              </a:rPr>
              <a:t>St</a:t>
            </a:r>
            <a:r>
              <a:rPr lang="en-US" sz="2100" b="1" u="sng" dirty="0" smtClean="0">
                <a:solidFill>
                  <a:schemeClr val="dk1"/>
                </a:solidFill>
                <a:latin typeface="+mn-lt"/>
                <a:ea typeface="Times New Roman"/>
                <a:cs typeface="Times New Roman"/>
                <a:sym typeface="Times New Roman"/>
              </a:rPr>
              <a:t>age</a:t>
            </a:r>
            <a:r>
              <a:rPr lang="en" sz="2100" b="1" u="sng" dirty="0" smtClean="0">
                <a:solidFill>
                  <a:schemeClr val="dk1"/>
                </a:solidFill>
                <a:latin typeface="+mn-lt"/>
                <a:ea typeface="Times New Roman"/>
                <a:cs typeface="Times New Roman"/>
                <a:sym typeface="Times New Roman"/>
              </a:rPr>
              <a:t> </a:t>
            </a:r>
            <a:r>
              <a:rPr lang="en" sz="2100" b="1" u="sng" dirty="0">
                <a:solidFill>
                  <a:schemeClr val="dk1"/>
                </a:solidFill>
                <a:latin typeface="+mn-lt"/>
                <a:ea typeface="Times New Roman"/>
                <a:cs typeface="Times New Roman"/>
                <a:sym typeface="Times New Roman"/>
              </a:rPr>
              <a:t>1: </a:t>
            </a:r>
            <a:r>
              <a:rPr lang="en" sz="2100" dirty="0">
                <a:solidFill>
                  <a:schemeClr val="dk1"/>
                </a:solidFill>
                <a:latin typeface="+mn-lt"/>
                <a:ea typeface="Times New Roman"/>
                <a:cs typeface="Times New Roman"/>
                <a:sym typeface="Times New Roman"/>
              </a:rPr>
              <a:t>What is the goal of the unit that you are planning to teach?</a:t>
            </a:r>
          </a:p>
          <a:p>
            <a:pPr lvl="0" rtl="0">
              <a:lnSpc>
                <a:spcPct val="150000"/>
              </a:lnSpc>
              <a:spcBef>
                <a:spcPts val="0"/>
              </a:spcBef>
              <a:buNone/>
            </a:pPr>
            <a:r>
              <a:rPr lang="en" sz="2100" b="1" u="sng" dirty="0" smtClean="0">
                <a:solidFill>
                  <a:schemeClr val="dk1"/>
                </a:solidFill>
                <a:latin typeface="+mn-lt"/>
                <a:ea typeface="Times New Roman"/>
                <a:cs typeface="Times New Roman"/>
                <a:sym typeface="Times New Roman"/>
              </a:rPr>
              <a:t>St</a:t>
            </a:r>
            <a:r>
              <a:rPr lang="en-US" sz="2100" b="1" u="sng" dirty="0" smtClean="0">
                <a:solidFill>
                  <a:schemeClr val="dk1"/>
                </a:solidFill>
                <a:latin typeface="+mn-lt"/>
                <a:ea typeface="Times New Roman"/>
                <a:cs typeface="Times New Roman"/>
                <a:sym typeface="Times New Roman"/>
              </a:rPr>
              <a:t>age</a:t>
            </a:r>
            <a:r>
              <a:rPr lang="en" sz="2100" b="1" u="sng" dirty="0" smtClean="0">
                <a:solidFill>
                  <a:schemeClr val="dk1"/>
                </a:solidFill>
                <a:latin typeface="+mn-lt"/>
                <a:ea typeface="Times New Roman"/>
                <a:cs typeface="Times New Roman"/>
                <a:sym typeface="Times New Roman"/>
              </a:rPr>
              <a:t> </a:t>
            </a:r>
            <a:r>
              <a:rPr lang="en" sz="2100" b="1" u="sng" dirty="0">
                <a:solidFill>
                  <a:schemeClr val="dk1"/>
                </a:solidFill>
                <a:latin typeface="+mn-lt"/>
                <a:ea typeface="Times New Roman"/>
                <a:cs typeface="Times New Roman"/>
                <a:sym typeface="Times New Roman"/>
              </a:rPr>
              <a:t>2: </a:t>
            </a:r>
            <a:r>
              <a:rPr lang="en" sz="2100" dirty="0">
                <a:solidFill>
                  <a:schemeClr val="dk1"/>
                </a:solidFill>
                <a:latin typeface="+mn-lt"/>
                <a:ea typeface="Times New Roman"/>
                <a:cs typeface="Times New Roman"/>
                <a:sym typeface="Times New Roman"/>
              </a:rPr>
              <a:t>What are the skills, knowledge and concepts students will need to </a:t>
            </a:r>
            <a:r>
              <a:rPr lang="en" sz="2100" dirty="0" smtClean="0">
                <a:solidFill>
                  <a:schemeClr val="dk1"/>
                </a:solidFill>
                <a:latin typeface="+mn-lt"/>
                <a:ea typeface="Times New Roman"/>
                <a:cs typeface="Times New Roman"/>
                <a:sym typeface="Times New Roman"/>
              </a:rPr>
              <a:t>achieve </a:t>
            </a:r>
            <a:r>
              <a:rPr lang="en" sz="2100" dirty="0">
                <a:solidFill>
                  <a:schemeClr val="dk1"/>
                </a:solidFill>
                <a:latin typeface="+mn-lt"/>
                <a:ea typeface="Times New Roman"/>
                <a:cs typeface="Times New Roman"/>
                <a:sym typeface="Times New Roman"/>
              </a:rPr>
              <a:t>the goal?</a:t>
            </a:r>
          </a:p>
          <a:p>
            <a:pPr rtl="0">
              <a:lnSpc>
                <a:spcPct val="150000"/>
              </a:lnSpc>
              <a:spcBef>
                <a:spcPts val="0"/>
              </a:spcBef>
              <a:buNone/>
            </a:pPr>
            <a:r>
              <a:rPr lang="en" sz="2100" b="1" u="sng" dirty="0" smtClean="0">
                <a:solidFill>
                  <a:schemeClr val="dk1"/>
                </a:solidFill>
                <a:latin typeface="+mn-lt"/>
                <a:ea typeface="Times New Roman"/>
                <a:cs typeface="Times New Roman"/>
                <a:sym typeface="Times New Roman"/>
              </a:rPr>
              <a:t>St</a:t>
            </a:r>
            <a:r>
              <a:rPr lang="en-US" sz="2100" b="1" u="sng" dirty="0" smtClean="0">
                <a:solidFill>
                  <a:schemeClr val="dk1"/>
                </a:solidFill>
                <a:latin typeface="+mn-lt"/>
                <a:ea typeface="Times New Roman"/>
                <a:cs typeface="Times New Roman"/>
                <a:sym typeface="Times New Roman"/>
              </a:rPr>
              <a:t>age</a:t>
            </a:r>
            <a:r>
              <a:rPr lang="en" sz="2100" b="1" u="sng" dirty="0" smtClean="0">
                <a:solidFill>
                  <a:schemeClr val="dk1"/>
                </a:solidFill>
                <a:latin typeface="+mn-lt"/>
                <a:ea typeface="Times New Roman"/>
                <a:cs typeface="Times New Roman"/>
                <a:sym typeface="Times New Roman"/>
              </a:rPr>
              <a:t>3</a:t>
            </a:r>
            <a:r>
              <a:rPr lang="en" sz="2100" b="1" u="sng" dirty="0">
                <a:solidFill>
                  <a:schemeClr val="dk1"/>
                </a:solidFill>
                <a:latin typeface="+mn-lt"/>
                <a:ea typeface="Times New Roman"/>
                <a:cs typeface="Times New Roman"/>
                <a:sym typeface="Times New Roman"/>
              </a:rPr>
              <a:t>: </a:t>
            </a:r>
            <a:r>
              <a:rPr lang="en" sz="2100" dirty="0">
                <a:solidFill>
                  <a:schemeClr val="dk1"/>
                </a:solidFill>
                <a:latin typeface="+mn-lt"/>
                <a:ea typeface="Times New Roman"/>
                <a:cs typeface="Times New Roman"/>
                <a:sym typeface="Times New Roman"/>
              </a:rPr>
              <a:t>In what order (sequence) should you teach these different </a:t>
            </a:r>
            <a:r>
              <a:rPr lang="en" sz="2100" dirty="0" smtClean="0">
                <a:solidFill>
                  <a:schemeClr val="dk1"/>
                </a:solidFill>
                <a:latin typeface="+mn-lt"/>
                <a:ea typeface="Times New Roman"/>
                <a:cs typeface="Times New Roman"/>
                <a:sym typeface="Times New Roman"/>
              </a:rPr>
              <a:t>aspects</a:t>
            </a:r>
            <a:r>
              <a:rPr lang="en" sz="2100" dirty="0">
                <a:solidFill>
                  <a:schemeClr val="dk1"/>
                </a:solidFill>
                <a:latin typeface="+mn-lt"/>
                <a:ea typeface="Times New Roman"/>
                <a:cs typeface="Times New Roman"/>
                <a:sym typeface="Times New Roman"/>
              </a:rPr>
              <a:t>?</a:t>
            </a:r>
          </a:p>
          <a:p>
            <a:pPr rtl="0">
              <a:lnSpc>
                <a:spcPct val="150000"/>
              </a:lnSpc>
              <a:spcBef>
                <a:spcPts val="0"/>
              </a:spcBef>
              <a:buNone/>
            </a:pPr>
            <a:r>
              <a:rPr lang="en" sz="2100" b="1" u="sng" dirty="0" smtClean="0">
                <a:solidFill>
                  <a:schemeClr val="dk1"/>
                </a:solidFill>
                <a:latin typeface="+mn-lt"/>
                <a:ea typeface="Times New Roman"/>
                <a:cs typeface="Times New Roman"/>
                <a:sym typeface="Times New Roman"/>
              </a:rPr>
              <a:t>St</a:t>
            </a:r>
            <a:r>
              <a:rPr lang="en-US" sz="2100" b="1" u="sng" dirty="0" smtClean="0">
                <a:solidFill>
                  <a:schemeClr val="dk1"/>
                </a:solidFill>
                <a:latin typeface="+mn-lt"/>
                <a:ea typeface="Times New Roman"/>
                <a:cs typeface="Times New Roman"/>
                <a:sym typeface="Times New Roman"/>
              </a:rPr>
              <a:t>age</a:t>
            </a:r>
            <a:r>
              <a:rPr lang="en" sz="2100" b="1" u="sng" dirty="0" smtClean="0">
                <a:solidFill>
                  <a:schemeClr val="dk1"/>
                </a:solidFill>
                <a:latin typeface="+mn-lt"/>
                <a:ea typeface="Times New Roman"/>
                <a:cs typeface="Times New Roman"/>
                <a:sym typeface="Times New Roman"/>
              </a:rPr>
              <a:t>4</a:t>
            </a:r>
            <a:r>
              <a:rPr lang="en" sz="2100" b="1" u="sng" dirty="0">
                <a:solidFill>
                  <a:schemeClr val="dk1"/>
                </a:solidFill>
                <a:latin typeface="+mn-lt"/>
                <a:ea typeface="Times New Roman"/>
                <a:cs typeface="Times New Roman"/>
                <a:sym typeface="Times New Roman"/>
              </a:rPr>
              <a:t>:</a:t>
            </a:r>
            <a:r>
              <a:rPr lang="en" sz="2100" dirty="0">
                <a:solidFill>
                  <a:schemeClr val="dk1"/>
                </a:solidFill>
                <a:latin typeface="+mn-lt"/>
                <a:ea typeface="Times New Roman"/>
                <a:cs typeface="Times New Roman"/>
                <a:sym typeface="Times New Roman"/>
              </a:rPr>
              <a:t> How long will you need to reach the goal?</a:t>
            </a:r>
          </a:p>
          <a:p>
            <a:pPr lvl="0" rtl="0">
              <a:lnSpc>
                <a:spcPct val="150000"/>
              </a:lnSpc>
              <a:spcBef>
                <a:spcPts val="0"/>
              </a:spcBef>
              <a:buNone/>
            </a:pPr>
            <a:r>
              <a:rPr lang="en" sz="2100" b="1" u="sng" dirty="0" smtClean="0">
                <a:solidFill>
                  <a:schemeClr val="dk1"/>
                </a:solidFill>
                <a:latin typeface="+mn-lt"/>
                <a:ea typeface="Times New Roman"/>
                <a:cs typeface="Times New Roman"/>
                <a:sym typeface="Times New Roman"/>
              </a:rPr>
              <a:t>St</a:t>
            </a:r>
            <a:r>
              <a:rPr lang="en-US" sz="2100" b="1" u="sng" dirty="0" smtClean="0">
                <a:solidFill>
                  <a:schemeClr val="dk1"/>
                </a:solidFill>
                <a:latin typeface="+mn-lt"/>
                <a:ea typeface="Times New Roman"/>
                <a:cs typeface="Times New Roman"/>
                <a:sym typeface="Times New Roman"/>
              </a:rPr>
              <a:t>age</a:t>
            </a:r>
            <a:r>
              <a:rPr lang="en" sz="2100" b="1" u="sng" dirty="0" smtClean="0">
                <a:solidFill>
                  <a:schemeClr val="dk1"/>
                </a:solidFill>
                <a:latin typeface="+mn-lt"/>
                <a:ea typeface="Times New Roman"/>
                <a:cs typeface="Times New Roman"/>
                <a:sym typeface="Times New Roman"/>
              </a:rPr>
              <a:t> </a:t>
            </a:r>
            <a:r>
              <a:rPr lang="en" sz="2100" b="1" u="sng" dirty="0">
                <a:solidFill>
                  <a:schemeClr val="dk1"/>
                </a:solidFill>
                <a:latin typeface="+mn-lt"/>
                <a:ea typeface="Times New Roman"/>
                <a:cs typeface="Times New Roman"/>
                <a:sym typeface="Times New Roman"/>
              </a:rPr>
              <a:t>5: </a:t>
            </a:r>
            <a:r>
              <a:rPr lang="en" sz="2100" dirty="0">
                <a:solidFill>
                  <a:schemeClr val="dk1"/>
                </a:solidFill>
                <a:latin typeface="+mn-lt"/>
                <a:ea typeface="Times New Roman"/>
                <a:cs typeface="Times New Roman"/>
                <a:sym typeface="Times New Roman"/>
              </a:rPr>
              <a:t>How will you measure/assess that the students have reached the </a:t>
            </a:r>
            <a:r>
              <a:rPr lang="en" sz="2100" dirty="0" smtClean="0">
                <a:solidFill>
                  <a:schemeClr val="dk1"/>
                </a:solidFill>
                <a:latin typeface="+mn-lt"/>
                <a:ea typeface="Times New Roman"/>
                <a:cs typeface="Times New Roman"/>
                <a:sym typeface="Times New Roman"/>
              </a:rPr>
              <a:t>goal</a:t>
            </a:r>
            <a:r>
              <a:rPr lang="en" sz="2100" dirty="0">
                <a:solidFill>
                  <a:schemeClr val="dk1"/>
                </a:solidFill>
                <a:latin typeface="+mn-lt"/>
                <a:ea typeface="Times New Roman"/>
                <a:cs typeface="Times New Roman"/>
                <a:sym typeface="Times New Roman"/>
              </a:rPr>
              <a:t>?</a:t>
            </a:r>
          </a:p>
          <a:p>
            <a:pPr lvl="0" rtl="0">
              <a:lnSpc>
                <a:spcPct val="150000"/>
              </a:lnSpc>
              <a:spcBef>
                <a:spcPts val="0"/>
              </a:spcBef>
              <a:buNone/>
            </a:pPr>
            <a:r>
              <a:rPr lang="en" sz="2100" dirty="0">
                <a:solidFill>
                  <a:schemeClr val="dk1"/>
                </a:solidFill>
                <a:latin typeface="+mn-lt"/>
                <a:ea typeface="Times New Roman"/>
                <a:cs typeface="Times New Roman"/>
                <a:sym typeface="Times New Roman"/>
              </a:rPr>
              <a:t> </a:t>
            </a:r>
          </a:p>
          <a:p>
            <a:pPr lvl="0">
              <a:lnSpc>
                <a:spcPct val="150000"/>
              </a:lnSpc>
              <a:spcBef>
                <a:spcPts val="0"/>
              </a:spcBef>
              <a:buClr>
                <a:schemeClr val="dk1"/>
              </a:buClr>
              <a:buFont typeface="Arial"/>
              <a:buNone/>
            </a:pPr>
            <a:endParaRPr sz="2100" dirty="0">
              <a:latin typeface="+mn-lt"/>
            </a:endParaRPr>
          </a:p>
        </p:txBody>
      </p:sp>
      <p:sp>
        <p:nvSpPr>
          <p:cNvPr id="170" name="Shape 170"/>
          <p:cNvSpPr txBox="1">
            <a:spLocks noGrp="1"/>
          </p:cNvSpPr>
          <p:nvPr>
            <p:ph type="sldNum" idx="12"/>
          </p:nvPr>
        </p:nvSpPr>
        <p:spPr>
          <a:xfrm>
            <a:off x="8556789"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t>12</a:t>
            </a:fld>
            <a:endParaRPr lang="en"/>
          </a:p>
        </p:txBody>
      </p:sp>
    </p:spTree>
  </p:cSld>
  <p:clrMapOvr>
    <a:masterClrMapping/>
  </p:clrMapOvr>
  <p:transition xmlns:p14="http://schemas.microsoft.com/office/powerpoint/2010/main" spd="slow">
    <p:cut/>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74"/>
        <p:cNvGrpSpPr/>
        <p:nvPr/>
      </p:nvGrpSpPr>
      <p:grpSpPr>
        <a:xfrm>
          <a:off x="0" y="0"/>
          <a:ext cx="0" cy="0"/>
          <a:chOff x="0" y="0"/>
          <a:chExt cx="0" cy="0"/>
        </a:xfrm>
      </p:grpSpPr>
      <p:sp>
        <p:nvSpPr>
          <p:cNvPr id="175" name="Shape 175"/>
          <p:cNvSpPr txBox="1">
            <a:spLocks noGrp="1"/>
          </p:cNvSpPr>
          <p:nvPr>
            <p:ph type="title"/>
          </p:nvPr>
        </p:nvSpPr>
        <p:spPr>
          <a:xfrm>
            <a:off x="457200" y="205977"/>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dirty="0">
                <a:solidFill>
                  <a:schemeClr val="lt1"/>
                </a:solidFill>
                <a:latin typeface="Arial"/>
                <a:ea typeface="Arial"/>
                <a:cs typeface="Arial"/>
                <a:sym typeface="Arial"/>
              </a:rPr>
              <a:t>SMART Objectives</a:t>
            </a:r>
          </a:p>
        </p:txBody>
      </p:sp>
      <p:sp>
        <p:nvSpPr>
          <p:cNvPr id="176" name="Shape 176"/>
          <p:cNvSpPr txBox="1">
            <a:spLocks noGrp="1"/>
          </p:cNvSpPr>
          <p:nvPr>
            <p:ph type="body" idx="1"/>
          </p:nvPr>
        </p:nvSpPr>
        <p:spPr>
          <a:xfrm>
            <a:off x="799200" y="1460500"/>
            <a:ext cx="7565099" cy="3465298"/>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r>
              <a:rPr lang="en" sz="3600" b="0" i="0" u="none" strike="noStrike" cap="none" baseline="0" dirty="0">
                <a:solidFill>
                  <a:schemeClr val="dk1"/>
                </a:solidFill>
                <a:latin typeface="Arial"/>
                <a:ea typeface="Arial"/>
                <a:cs typeface="Arial"/>
                <a:sym typeface="Arial"/>
              </a:rPr>
              <a:t>Specific</a:t>
            </a:r>
          </a:p>
          <a:p>
            <a:pPr marL="0" marR="0" lvl="0" indent="0" algn="l" rtl="0">
              <a:lnSpc>
                <a:spcPct val="100000"/>
              </a:lnSpc>
              <a:spcBef>
                <a:spcPts val="0"/>
              </a:spcBef>
              <a:spcAft>
                <a:spcPts val="0"/>
              </a:spcAft>
              <a:buClr>
                <a:schemeClr val="dk2"/>
              </a:buClr>
              <a:buSzPct val="25000"/>
              <a:buFont typeface="Arial"/>
              <a:buNone/>
            </a:pPr>
            <a:r>
              <a:rPr lang="en" sz="3600" b="0" i="0" u="none" strike="noStrike" cap="none" baseline="0" dirty="0">
                <a:solidFill>
                  <a:schemeClr val="dk1"/>
                </a:solidFill>
                <a:latin typeface="Arial"/>
                <a:ea typeface="Arial"/>
                <a:cs typeface="Arial"/>
                <a:sym typeface="Arial"/>
              </a:rPr>
              <a:t>Measurable</a:t>
            </a:r>
          </a:p>
          <a:p>
            <a:pPr marL="0" marR="0" lvl="0" indent="0" algn="l" rtl="0">
              <a:lnSpc>
                <a:spcPct val="100000"/>
              </a:lnSpc>
              <a:spcBef>
                <a:spcPts val="0"/>
              </a:spcBef>
              <a:spcAft>
                <a:spcPts val="0"/>
              </a:spcAft>
              <a:buClr>
                <a:schemeClr val="dk2"/>
              </a:buClr>
              <a:buSzPct val="25000"/>
              <a:buFont typeface="Arial"/>
              <a:buNone/>
            </a:pPr>
            <a:r>
              <a:rPr lang="en" sz="3600" b="0" i="0" u="none" strike="noStrike" cap="none" baseline="0" dirty="0">
                <a:solidFill>
                  <a:schemeClr val="dk1"/>
                </a:solidFill>
                <a:latin typeface="Arial"/>
                <a:ea typeface="Arial"/>
                <a:cs typeface="Arial"/>
                <a:sym typeface="Arial"/>
              </a:rPr>
              <a:t>Achievable</a:t>
            </a:r>
          </a:p>
          <a:p>
            <a:pPr marL="0" marR="0" lvl="0" indent="0" algn="l" rtl="0">
              <a:lnSpc>
                <a:spcPct val="100000"/>
              </a:lnSpc>
              <a:spcBef>
                <a:spcPts val="0"/>
              </a:spcBef>
              <a:spcAft>
                <a:spcPts val="0"/>
              </a:spcAft>
              <a:buClr>
                <a:schemeClr val="dk2"/>
              </a:buClr>
              <a:buSzPct val="25000"/>
              <a:buFont typeface="Arial"/>
              <a:buNone/>
            </a:pPr>
            <a:r>
              <a:rPr lang="en" sz="3600" b="0" i="0" u="none" strike="noStrike" cap="none" baseline="0" dirty="0">
                <a:solidFill>
                  <a:schemeClr val="dk1"/>
                </a:solidFill>
                <a:latin typeface="Arial"/>
                <a:ea typeface="Arial"/>
                <a:cs typeface="Arial"/>
                <a:sym typeface="Arial"/>
              </a:rPr>
              <a:t>Realistic</a:t>
            </a:r>
          </a:p>
          <a:p>
            <a:pPr marL="0" marR="0" lvl="0" indent="0" algn="l" rtl="0">
              <a:lnSpc>
                <a:spcPct val="100000"/>
              </a:lnSpc>
              <a:spcBef>
                <a:spcPts val="0"/>
              </a:spcBef>
              <a:spcAft>
                <a:spcPts val="0"/>
              </a:spcAft>
              <a:buClr>
                <a:schemeClr val="dk2"/>
              </a:buClr>
              <a:buSzPct val="25000"/>
              <a:buFont typeface="Arial"/>
              <a:buNone/>
            </a:pPr>
            <a:r>
              <a:rPr lang="en" sz="3600" b="0" i="0" u="none" strike="noStrike" cap="none" baseline="0" dirty="0">
                <a:solidFill>
                  <a:schemeClr val="dk1"/>
                </a:solidFill>
                <a:latin typeface="Arial"/>
                <a:ea typeface="Arial"/>
                <a:cs typeface="Arial"/>
                <a:sym typeface="Arial"/>
              </a:rPr>
              <a:t>Time-Bound</a:t>
            </a:r>
          </a:p>
        </p:txBody>
      </p:sp>
      <p:sp>
        <p:nvSpPr>
          <p:cNvPr id="177" name="Shape 177"/>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800" b="0" i="0" u="none" strike="noStrike" cap="none" baseline="0">
                <a:solidFill>
                  <a:schemeClr val="dk2"/>
                </a:solidFill>
                <a:latin typeface="Arial"/>
                <a:ea typeface="Arial"/>
                <a:cs typeface="Arial"/>
                <a:sym typeface="Arial"/>
              </a:rPr>
              <a:t>13</a:t>
            </a:fld>
            <a:endParaRPr lang="en" sz="18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81"/>
        <p:cNvGrpSpPr/>
        <p:nvPr/>
      </p:nvGrpSpPr>
      <p:grpSpPr>
        <a:xfrm>
          <a:off x="0" y="0"/>
          <a:ext cx="0" cy="0"/>
          <a:chOff x="0" y="0"/>
          <a:chExt cx="0" cy="0"/>
        </a:xfrm>
      </p:grpSpPr>
      <p:sp>
        <p:nvSpPr>
          <p:cNvPr id="182" name="Shape 182"/>
          <p:cNvSpPr txBox="1">
            <a:spLocks noGrp="1"/>
          </p:cNvSpPr>
          <p:nvPr>
            <p:ph type="title"/>
          </p:nvPr>
        </p:nvSpPr>
        <p:spPr>
          <a:xfrm>
            <a:off x="457200" y="205977"/>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Objectives - SMART?</a:t>
            </a:r>
          </a:p>
        </p:txBody>
      </p:sp>
      <p:sp>
        <p:nvSpPr>
          <p:cNvPr id="183" name="Shape 183"/>
          <p:cNvSpPr txBox="1">
            <a:spLocks noGrp="1"/>
          </p:cNvSpPr>
          <p:nvPr>
            <p:ph type="body" idx="1"/>
          </p:nvPr>
        </p:nvSpPr>
        <p:spPr>
          <a:xfrm>
            <a:off x="457200" y="1460499"/>
            <a:ext cx="8229600" cy="3465299"/>
          </a:xfrm>
          <a:prstGeom prst="rect">
            <a:avLst/>
          </a:prstGeom>
        </p:spPr>
        <p:txBody>
          <a:bodyPr lIns="91425" tIns="91425" rIns="91425" bIns="91425" anchor="t" anchorCtr="0">
            <a:noAutofit/>
          </a:bodyPr>
          <a:lstStyle/>
          <a:p>
            <a:pPr marL="800100" lvl="0" indent="-342900" rtl="0">
              <a:spcBef>
                <a:spcPts val="0"/>
              </a:spcBef>
              <a:buClr>
                <a:schemeClr val="dk1"/>
              </a:buClr>
              <a:buSzPct val="100000"/>
              <a:buFont typeface="Arial"/>
              <a:buChar char="•"/>
            </a:pPr>
            <a:r>
              <a:rPr lang="en" sz="2700" dirty="0">
                <a:solidFill>
                  <a:schemeClr val="dk1"/>
                </a:solidFill>
                <a:latin typeface="+mn-lt"/>
                <a:ea typeface="Times New Roman"/>
                <a:cs typeface="Times New Roman"/>
                <a:sym typeface="Times New Roman"/>
              </a:rPr>
              <a:t>By the end of the lesson, students will be able to draw and label the key features of a river</a:t>
            </a:r>
            <a:r>
              <a:rPr lang="en" sz="2700" i="1" dirty="0">
                <a:solidFill>
                  <a:schemeClr val="dk1"/>
                </a:solidFill>
                <a:latin typeface="+mn-lt"/>
                <a:ea typeface="Times New Roman"/>
                <a:cs typeface="Times New Roman"/>
                <a:sym typeface="Times New Roman"/>
              </a:rPr>
              <a:t>.</a:t>
            </a:r>
          </a:p>
          <a:p>
            <a:pPr lvl="0" rtl="0">
              <a:spcBef>
                <a:spcPts val="0"/>
              </a:spcBef>
              <a:buClr>
                <a:srgbClr val="000000"/>
              </a:buClr>
              <a:buNone/>
            </a:pPr>
            <a:endParaRPr sz="2700" i="1" dirty="0">
              <a:solidFill>
                <a:schemeClr val="dk1"/>
              </a:solidFill>
              <a:latin typeface="+mn-lt"/>
              <a:ea typeface="Times New Roman"/>
              <a:cs typeface="Times New Roman"/>
              <a:sym typeface="Times New Roman"/>
            </a:endParaRPr>
          </a:p>
          <a:p>
            <a:pPr marL="800100" lvl="0" indent="-342900" rtl="0">
              <a:spcBef>
                <a:spcPts val="0"/>
              </a:spcBef>
              <a:buClr>
                <a:schemeClr val="dk1"/>
              </a:buClr>
              <a:buSzPct val="100000"/>
              <a:buFont typeface="Arial"/>
              <a:buChar char="•"/>
            </a:pPr>
            <a:r>
              <a:rPr lang="en" sz="2700" dirty="0">
                <a:solidFill>
                  <a:schemeClr val="dk1"/>
                </a:solidFill>
                <a:latin typeface="+mn-lt"/>
                <a:ea typeface="Times New Roman"/>
                <a:cs typeface="Times New Roman"/>
                <a:sym typeface="Times New Roman"/>
              </a:rPr>
              <a:t>By the end of the lesson, students will understand the story.</a:t>
            </a:r>
          </a:p>
          <a:p>
            <a:pPr lvl="0" rtl="0">
              <a:spcBef>
                <a:spcPts val="0"/>
              </a:spcBef>
              <a:buClr>
                <a:srgbClr val="000000"/>
              </a:buClr>
              <a:buNone/>
            </a:pPr>
            <a:endParaRPr sz="2700" i="1" dirty="0">
              <a:solidFill>
                <a:schemeClr val="dk1"/>
              </a:solidFill>
              <a:latin typeface="+mn-lt"/>
              <a:ea typeface="Times New Roman"/>
              <a:cs typeface="Times New Roman"/>
              <a:sym typeface="Times New Roman"/>
            </a:endParaRPr>
          </a:p>
          <a:p>
            <a:pPr marL="800100" lvl="0" indent="-342900" rtl="0">
              <a:spcBef>
                <a:spcPts val="0"/>
              </a:spcBef>
              <a:buClr>
                <a:schemeClr val="dk1"/>
              </a:buClr>
              <a:buSzPct val="100000"/>
              <a:buFont typeface="Arial"/>
              <a:buChar char="•"/>
            </a:pPr>
            <a:r>
              <a:rPr lang="en" sz="2700" dirty="0">
                <a:solidFill>
                  <a:schemeClr val="dk1"/>
                </a:solidFill>
                <a:latin typeface="+mn-lt"/>
                <a:ea typeface="Times New Roman"/>
                <a:cs typeface="Times New Roman"/>
                <a:sym typeface="Times New Roman"/>
              </a:rPr>
              <a:t>By the end of the lesson students will know the parts of the human body.</a:t>
            </a:r>
          </a:p>
          <a:p>
            <a:pPr lvl="0" rtl="0">
              <a:spcBef>
                <a:spcPts val="0"/>
              </a:spcBef>
              <a:buClr>
                <a:srgbClr val="000000"/>
              </a:buClr>
              <a:buSzPct val="61111"/>
              <a:buNone/>
            </a:pPr>
            <a:r>
              <a:rPr lang="en" sz="1800" dirty="0">
                <a:solidFill>
                  <a:schemeClr val="dk1"/>
                </a:solidFill>
                <a:latin typeface="+mn-lt"/>
                <a:ea typeface="Times New Roman"/>
                <a:cs typeface="Times New Roman"/>
                <a:sym typeface="Times New Roman"/>
              </a:rPr>
              <a:t> </a:t>
            </a:r>
          </a:p>
          <a:p>
            <a:pPr>
              <a:spcBef>
                <a:spcPts val="0"/>
              </a:spcBef>
              <a:buNone/>
            </a:pPr>
            <a:endParaRPr dirty="0">
              <a:latin typeface="+mn-lt"/>
            </a:endParaRPr>
          </a:p>
        </p:txBody>
      </p:sp>
      <p:sp>
        <p:nvSpPr>
          <p:cNvPr id="184" name="Shape 184"/>
          <p:cNvSpPr txBox="1">
            <a:spLocks noGrp="1"/>
          </p:cNvSpPr>
          <p:nvPr>
            <p:ph type="sldNum" idx="12"/>
          </p:nvPr>
        </p:nvSpPr>
        <p:spPr>
          <a:xfrm>
            <a:off x="8556789"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t>14</a:t>
            </a:fld>
            <a:endParaRPr lang="en"/>
          </a:p>
        </p:txBody>
      </p:sp>
    </p:spTree>
  </p:cSld>
  <p:clrMapOvr>
    <a:masterClrMapping/>
  </p:clrMapOvr>
  <p:transition xmlns:p14="http://schemas.microsoft.com/office/powerpoint/2010/main" spd="slow">
    <p:cut/>
  </p:transition>
</p:sld>
</file>

<file path=ppt/slides/slide15.xml><?xml version="1.0" encoding="utf-8"?>
<p:sld xmlns:a="http://schemas.openxmlformats.org/drawingml/2006/main" xmlns:r="http://schemas.openxmlformats.org/officeDocument/2006/relationships" xmlns:p="http://schemas.openxmlformats.org/presentationml/2006/main">
  <p:cSld>
    <p:bg>
      <p:bgPr>
        <a:solidFill>
          <a:srgbClr val="B7B7B7"/>
        </a:solidFill>
        <a:effectLst/>
      </p:bgPr>
    </p:bg>
    <p:spTree>
      <p:nvGrpSpPr>
        <p:cNvPr id="1" name="Shape 188"/>
        <p:cNvGrpSpPr/>
        <p:nvPr/>
      </p:nvGrpSpPr>
      <p:grpSpPr>
        <a:xfrm>
          <a:off x="0" y="0"/>
          <a:ext cx="0" cy="0"/>
          <a:chOff x="0" y="0"/>
          <a:chExt cx="0" cy="0"/>
        </a:xfrm>
      </p:grpSpPr>
      <p:sp>
        <p:nvSpPr>
          <p:cNvPr id="189" name="Shape 189"/>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15</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93"/>
        <p:cNvGrpSpPr/>
        <p:nvPr/>
      </p:nvGrpSpPr>
      <p:grpSpPr>
        <a:xfrm>
          <a:off x="0" y="0"/>
          <a:ext cx="0" cy="0"/>
          <a:chOff x="0" y="0"/>
          <a:chExt cx="0" cy="0"/>
        </a:xfrm>
      </p:grpSpPr>
      <p:sp>
        <p:nvSpPr>
          <p:cNvPr id="194" name="Shape 194"/>
          <p:cNvSpPr txBox="1">
            <a:spLocks noGrp="1"/>
          </p:cNvSpPr>
          <p:nvPr>
            <p:ph type="ctrTitle"/>
          </p:nvPr>
        </p:nvSpPr>
        <p:spPr>
          <a:xfrm>
            <a:off x="0" y="874700"/>
            <a:ext cx="9144000" cy="16841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dk2"/>
              </a:buClr>
              <a:buSzPct val="25000"/>
              <a:buFont typeface="Arial"/>
              <a:buNone/>
            </a:pPr>
            <a:r>
              <a:rPr lang="en" sz="5400" b="1" i="0" u="none" strike="noStrike" cap="none" baseline="0">
                <a:solidFill>
                  <a:schemeClr val="dk2"/>
                </a:solidFill>
                <a:latin typeface="Arial"/>
                <a:ea typeface="Arial"/>
                <a:cs typeface="Arial"/>
                <a:sym typeface="Arial"/>
              </a:rPr>
              <a:t>Module </a:t>
            </a:r>
            <a:r>
              <a:rPr lang="en" sz="5400" b="1">
                <a:solidFill>
                  <a:schemeClr val="dk2"/>
                </a:solidFill>
              </a:rPr>
              <a:t>4</a:t>
            </a:r>
          </a:p>
          <a:p>
            <a:pPr marL="0" marR="0" lvl="0" indent="0" algn="l" rtl="0">
              <a:lnSpc>
                <a:spcPct val="100000"/>
              </a:lnSpc>
              <a:spcBef>
                <a:spcPts val="0"/>
              </a:spcBef>
              <a:spcAft>
                <a:spcPts val="0"/>
              </a:spcAft>
              <a:buClr>
                <a:schemeClr val="dk2"/>
              </a:buClr>
              <a:buSzPct val="25000"/>
              <a:buFont typeface="Arial"/>
              <a:buNone/>
            </a:pPr>
            <a:r>
              <a:rPr lang="en" sz="3600" b="1" i="0" u="none" strike="noStrike" cap="none" baseline="0">
                <a:solidFill>
                  <a:schemeClr val="dk2"/>
                </a:solidFill>
                <a:latin typeface="Arial"/>
                <a:ea typeface="Arial"/>
                <a:cs typeface="Arial"/>
                <a:sym typeface="Arial"/>
              </a:rPr>
              <a:t>Curriculum and Planning</a:t>
            </a:r>
          </a:p>
        </p:txBody>
      </p:sp>
      <p:sp>
        <p:nvSpPr>
          <p:cNvPr id="195" name="Shape 195"/>
          <p:cNvSpPr txBox="1">
            <a:spLocks noGrp="1"/>
          </p:cNvSpPr>
          <p:nvPr>
            <p:ph type="subTitle" idx="1"/>
          </p:nvPr>
        </p:nvSpPr>
        <p:spPr>
          <a:xfrm>
            <a:off x="0" y="3093350"/>
            <a:ext cx="8458200" cy="712499"/>
          </a:xfrm>
          <a:prstGeom prst="rect">
            <a:avLst/>
          </a:prstGeom>
          <a:noFill/>
          <a:ln>
            <a:noFill/>
          </a:ln>
        </p:spPr>
        <p:txBody>
          <a:bodyPr lIns="91425" tIns="91425" rIns="91425" bIns="91425" anchor="ctr" anchorCtr="0">
            <a:noAutofit/>
          </a:bodyPr>
          <a:lstStyle/>
          <a:p>
            <a:pPr marL="0" marR="0" lvl="0" indent="0" algn="l" rtl="0">
              <a:lnSpc>
                <a:spcPct val="100000"/>
              </a:lnSpc>
              <a:spcBef>
                <a:spcPts val="0"/>
              </a:spcBef>
              <a:spcAft>
                <a:spcPts val="0"/>
              </a:spcAft>
              <a:buClr>
                <a:schemeClr val="lt2"/>
              </a:buClr>
              <a:buSzPct val="25000"/>
              <a:buFont typeface="Arial"/>
              <a:buNone/>
            </a:pPr>
            <a:r>
              <a:rPr lang="en" sz="3000" b="1" i="0" u="none" strike="noStrike" cap="none" baseline="0">
                <a:solidFill>
                  <a:schemeClr val="lt2"/>
                </a:solidFill>
                <a:latin typeface="Arial"/>
                <a:ea typeface="Arial"/>
                <a:cs typeface="Arial"/>
                <a:sym typeface="Arial"/>
              </a:rPr>
              <a:t>Session 3: Lesson Planning</a:t>
            </a:r>
          </a:p>
        </p:txBody>
      </p:sp>
      <p:sp>
        <p:nvSpPr>
          <p:cNvPr id="196" name="Shape 196"/>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800" b="0" i="0" u="none" strike="noStrike" cap="none" baseline="0">
                <a:solidFill>
                  <a:schemeClr val="dk2"/>
                </a:solidFill>
                <a:latin typeface="Arial"/>
                <a:ea typeface="Arial"/>
                <a:cs typeface="Arial"/>
                <a:sym typeface="Arial"/>
              </a:rPr>
              <a:t>16</a:t>
            </a:fld>
            <a:endParaRPr lang="en" sz="18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200"/>
        <p:cNvGrpSpPr/>
        <p:nvPr/>
      </p:nvGrpSpPr>
      <p:grpSpPr>
        <a:xfrm>
          <a:off x="0" y="0"/>
          <a:ext cx="0" cy="0"/>
          <a:chOff x="0" y="0"/>
          <a:chExt cx="0" cy="0"/>
        </a:xfrm>
      </p:grpSpPr>
      <p:sp>
        <p:nvSpPr>
          <p:cNvPr id="201" name="Shape 201"/>
          <p:cNvSpPr txBox="1">
            <a:spLocks noGrp="1"/>
          </p:cNvSpPr>
          <p:nvPr>
            <p:ph type="title"/>
          </p:nvPr>
        </p:nvSpPr>
        <p:spPr>
          <a:xfrm>
            <a:off x="457200" y="205977"/>
            <a:ext cx="8229600" cy="1141499"/>
          </a:xfrm>
          <a:prstGeom prst="rect">
            <a:avLst/>
          </a:prstGeom>
        </p:spPr>
        <p:txBody>
          <a:bodyPr lIns="91425" tIns="91425" rIns="91425" bIns="91425" anchor="b" anchorCtr="0">
            <a:noAutofit/>
          </a:bodyPr>
          <a:lstStyle/>
          <a:p>
            <a:pPr>
              <a:spcBef>
                <a:spcPts val="0"/>
              </a:spcBef>
              <a:buNone/>
            </a:pPr>
            <a:r>
              <a:rPr lang="en" sz="4400" b="1" dirty="0">
                <a:solidFill>
                  <a:schemeClr val="lt1"/>
                </a:solidFill>
              </a:rPr>
              <a:t>Our criteria for a good lesson</a:t>
            </a:r>
          </a:p>
        </p:txBody>
      </p:sp>
      <p:sp>
        <p:nvSpPr>
          <p:cNvPr id="202" name="Shape 202"/>
          <p:cNvSpPr txBox="1">
            <a:spLocks noGrp="1"/>
          </p:cNvSpPr>
          <p:nvPr>
            <p:ph type="body" idx="1"/>
          </p:nvPr>
        </p:nvSpPr>
        <p:spPr>
          <a:xfrm>
            <a:off x="457200" y="1460499"/>
            <a:ext cx="8229600" cy="3465299"/>
          </a:xfrm>
          <a:prstGeom prst="rect">
            <a:avLst/>
          </a:prstGeom>
        </p:spPr>
        <p:txBody>
          <a:bodyPr lIns="91425" tIns="91425" rIns="91425" bIns="91425" anchor="t" anchorCtr="0">
            <a:noAutofit/>
          </a:bodyPr>
          <a:lstStyle/>
          <a:p>
            <a:pPr marL="457200" lvl="0" indent="-457200" rtl="0">
              <a:spcBef>
                <a:spcPts val="0"/>
              </a:spcBef>
              <a:buSzPct val="100000"/>
              <a:buAutoNum type="arabicParenR"/>
            </a:pPr>
            <a:r>
              <a:rPr lang="en" sz="4400" dirty="0"/>
              <a:t>‘I do, We do, You do</a:t>
            </a:r>
            <a:r>
              <a:rPr lang="en" sz="4400" dirty="0" smtClean="0"/>
              <a:t>’</a:t>
            </a:r>
            <a:endParaRPr lang="en-US" sz="4400" dirty="0" smtClean="0"/>
          </a:p>
          <a:p>
            <a:pPr marL="457200" lvl="0" indent="-457200" rtl="0">
              <a:spcBef>
                <a:spcPts val="0"/>
              </a:spcBef>
              <a:buSzPct val="100000"/>
              <a:buAutoNum type="arabicParenR"/>
            </a:pPr>
            <a:r>
              <a:rPr lang="en-US" sz="4400" dirty="0" smtClean="0">
                <a:solidFill>
                  <a:srgbClr val="FFFFFF"/>
                </a:solidFill>
              </a:rPr>
              <a:t>D</a:t>
            </a:r>
          </a:p>
          <a:p>
            <a:pPr marL="457200" lvl="0" indent="-457200" rtl="0">
              <a:spcBef>
                <a:spcPts val="0"/>
              </a:spcBef>
              <a:buSzPct val="100000"/>
              <a:buAutoNum type="arabicParenR"/>
            </a:pPr>
            <a:r>
              <a:rPr lang="en-US" sz="4400" dirty="0" smtClean="0">
                <a:solidFill>
                  <a:srgbClr val="FFFFFF"/>
                </a:solidFill>
              </a:rPr>
              <a:t>D</a:t>
            </a:r>
          </a:p>
          <a:p>
            <a:pPr marL="457200" lvl="0" indent="-457200" rtl="0">
              <a:spcBef>
                <a:spcPts val="0"/>
              </a:spcBef>
              <a:buSzPct val="100000"/>
              <a:buAutoNum type="arabicParenR"/>
            </a:pPr>
            <a:r>
              <a:rPr lang="en-US" sz="4400" dirty="0" smtClean="0">
                <a:solidFill>
                  <a:schemeClr val="bg1"/>
                </a:solidFill>
              </a:rPr>
              <a:t>D</a:t>
            </a:r>
          </a:p>
          <a:p>
            <a:pPr marL="457200" lvl="0" indent="-457200" rtl="0">
              <a:spcBef>
                <a:spcPts val="0"/>
              </a:spcBef>
              <a:buSzPct val="100000"/>
              <a:buAutoNum type="arabicParenR"/>
            </a:pPr>
            <a:r>
              <a:rPr lang="en-US" sz="4400">
                <a:solidFill>
                  <a:schemeClr val="bg1"/>
                </a:solidFill>
              </a:rPr>
              <a:t>D</a:t>
            </a:r>
            <a:endParaRPr lang="en" sz="4400" dirty="0">
              <a:solidFill>
                <a:schemeClr val="bg1"/>
              </a:solidFill>
            </a:endParaRPr>
          </a:p>
          <a:p>
            <a:pPr marL="457200" lvl="0" indent="-457200" rtl="0">
              <a:spcBef>
                <a:spcPts val="0"/>
              </a:spcBef>
              <a:buAutoNum type="arabicParenR"/>
            </a:pPr>
            <a:endParaRPr sz="4400" dirty="0"/>
          </a:p>
          <a:p>
            <a:pPr marL="457200" lvl="0" indent="-457200" rtl="0">
              <a:spcBef>
                <a:spcPts val="0"/>
              </a:spcBef>
              <a:buAutoNum type="arabicParenR"/>
            </a:pPr>
            <a:endParaRPr sz="4400" dirty="0"/>
          </a:p>
          <a:p>
            <a:pPr marL="457200" lvl="0" indent="-457200" rtl="0">
              <a:spcBef>
                <a:spcPts val="0"/>
              </a:spcBef>
              <a:buAutoNum type="arabicParenR"/>
            </a:pPr>
            <a:endParaRPr sz="4400" dirty="0"/>
          </a:p>
          <a:p>
            <a:pPr marL="457200" lvl="0" indent="-457200" rtl="0">
              <a:spcBef>
                <a:spcPts val="0"/>
              </a:spcBef>
              <a:buAutoNum type="arabicParenR"/>
            </a:pPr>
            <a:endParaRPr sz="4400" dirty="0"/>
          </a:p>
          <a:p>
            <a:pPr lvl="0">
              <a:spcBef>
                <a:spcPts val="0"/>
              </a:spcBef>
              <a:buNone/>
            </a:pPr>
            <a:endParaRPr sz="1800" dirty="0"/>
          </a:p>
        </p:txBody>
      </p:sp>
      <p:sp>
        <p:nvSpPr>
          <p:cNvPr id="203" name="Shape 203"/>
          <p:cNvSpPr txBox="1">
            <a:spLocks noGrp="1"/>
          </p:cNvSpPr>
          <p:nvPr>
            <p:ph type="sldNum" idx="12"/>
          </p:nvPr>
        </p:nvSpPr>
        <p:spPr>
          <a:xfrm>
            <a:off x="8556789"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t>17</a:t>
            </a:fld>
            <a:endParaRPr lang="en"/>
          </a:p>
        </p:txBody>
      </p:sp>
    </p:spTree>
  </p:cSld>
  <p:clrMapOvr>
    <a:masterClrMapping/>
  </p:clrMapOvr>
  <p:transition xmlns:p14="http://schemas.microsoft.com/office/powerpoint/2010/main" spd="slow">
    <p:cut/>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207"/>
        <p:cNvGrpSpPr/>
        <p:nvPr/>
      </p:nvGrpSpPr>
      <p:grpSpPr>
        <a:xfrm>
          <a:off x="0" y="0"/>
          <a:ext cx="0" cy="0"/>
          <a:chOff x="0" y="0"/>
          <a:chExt cx="0" cy="0"/>
        </a:xfrm>
      </p:grpSpPr>
      <p:sp>
        <p:nvSpPr>
          <p:cNvPr id="208" name="Shape 208"/>
          <p:cNvSpPr txBox="1">
            <a:spLocks noGrp="1"/>
          </p:cNvSpPr>
          <p:nvPr>
            <p:ph type="title"/>
          </p:nvPr>
        </p:nvSpPr>
        <p:spPr>
          <a:xfrm>
            <a:off x="457200" y="205977"/>
            <a:ext cx="8229600" cy="11414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dirty="0">
                <a:solidFill>
                  <a:srgbClr val="FFFFFF"/>
                </a:solidFill>
                <a:latin typeface="Arial"/>
                <a:ea typeface="Arial"/>
                <a:cs typeface="Arial"/>
                <a:sym typeface="Arial"/>
              </a:rPr>
              <a:t>Objectives</a:t>
            </a:r>
          </a:p>
        </p:txBody>
      </p:sp>
      <p:sp>
        <p:nvSpPr>
          <p:cNvPr id="209" name="Shape 209"/>
          <p:cNvSpPr txBox="1">
            <a:spLocks noGrp="1"/>
          </p:cNvSpPr>
          <p:nvPr>
            <p:ph type="body" idx="1"/>
          </p:nvPr>
        </p:nvSpPr>
        <p:spPr>
          <a:xfrm>
            <a:off x="457200" y="1793875"/>
            <a:ext cx="8229600" cy="2587626"/>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endParaRPr sz="2400" b="1" i="1" u="none" strike="noStrike" cap="none" baseline="0" dirty="0">
              <a:solidFill>
                <a:srgbClr val="000000"/>
              </a:solidFill>
              <a:sym typeface="Arial"/>
            </a:endParaRPr>
          </a:p>
          <a:p>
            <a:pPr marL="457200" lvl="0" indent="-381000" rtl="0">
              <a:spcBef>
                <a:spcPts val="0"/>
              </a:spcBef>
              <a:buClr>
                <a:schemeClr val="dk1"/>
              </a:buClr>
              <a:buSzPct val="100000"/>
              <a:buFont typeface="Arial"/>
              <a:buChar char="●"/>
            </a:pPr>
            <a:r>
              <a:rPr lang="en" sz="2400" dirty="0">
                <a:solidFill>
                  <a:schemeClr val="dk1"/>
                </a:solidFill>
                <a:latin typeface="+mn-lt"/>
                <a:ea typeface="Times New Roman"/>
                <a:cs typeface="Times New Roman"/>
                <a:sym typeface="Times New Roman"/>
              </a:rPr>
              <a:t>Describe the key components of a good lesson </a:t>
            </a:r>
            <a:r>
              <a:rPr lang="en" sz="2400" dirty="0" smtClean="0">
                <a:solidFill>
                  <a:schemeClr val="dk1"/>
                </a:solidFill>
                <a:latin typeface="+mn-lt"/>
                <a:ea typeface="Times New Roman"/>
                <a:cs typeface="Times New Roman"/>
                <a:sym typeface="Times New Roman"/>
              </a:rPr>
              <a:t>plan</a:t>
            </a:r>
            <a:r>
              <a:rPr lang="en-US" sz="2400" dirty="0" smtClean="0">
                <a:solidFill>
                  <a:schemeClr val="dk1"/>
                </a:solidFill>
                <a:latin typeface="+mn-lt"/>
                <a:ea typeface="Times New Roman"/>
                <a:cs typeface="Times New Roman"/>
                <a:sym typeface="Times New Roman"/>
              </a:rPr>
              <a:t>.</a:t>
            </a:r>
            <a:endParaRPr lang="en" sz="2400" dirty="0">
              <a:solidFill>
                <a:schemeClr val="dk1"/>
              </a:solidFill>
              <a:latin typeface="+mn-lt"/>
              <a:ea typeface="Times New Roman"/>
              <a:cs typeface="Times New Roman"/>
              <a:sym typeface="Times New Roman"/>
            </a:endParaRPr>
          </a:p>
          <a:p>
            <a:pPr marL="457200" lvl="0" indent="-381000" rtl="0">
              <a:spcBef>
                <a:spcPts val="0"/>
              </a:spcBef>
              <a:buClr>
                <a:schemeClr val="dk1"/>
              </a:buClr>
              <a:buSzPct val="100000"/>
              <a:buFont typeface="Arial"/>
              <a:buChar char="●"/>
            </a:pPr>
            <a:r>
              <a:rPr lang="en" sz="2400" dirty="0">
                <a:solidFill>
                  <a:schemeClr val="dk1"/>
                </a:solidFill>
                <a:latin typeface="+mn-lt"/>
                <a:ea typeface="Times New Roman"/>
                <a:cs typeface="Times New Roman"/>
                <a:sym typeface="Times New Roman"/>
              </a:rPr>
              <a:t>Explain how to use a lesson plan to achieve learning </a:t>
            </a:r>
            <a:r>
              <a:rPr lang="en" sz="2400" dirty="0" smtClean="0">
                <a:solidFill>
                  <a:schemeClr val="dk1"/>
                </a:solidFill>
                <a:latin typeface="+mn-lt"/>
                <a:ea typeface="Times New Roman"/>
                <a:cs typeface="Times New Roman"/>
                <a:sym typeface="Times New Roman"/>
              </a:rPr>
              <a:t>objectives</a:t>
            </a:r>
            <a:r>
              <a:rPr lang="en-US" sz="2400" dirty="0" smtClean="0">
                <a:solidFill>
                  <a:schemeClr val="dk1"/>
                </a:solidFill>
                <a:latin typeface="+mn-lt"/>
                <a:ea typeface="Times New Roman"/>
                <a:cs typeface="Times New Roman"/>
                <a:sym typeface="Times New Roman"/>
              </a:rPr>
              <a:t>.</a:t>
            </a:r>
            <a:endParaRPr lang="en" sz="2400" dirty="0">
              <a:solidFill>
                <a:schemeClr val="dk1"/>
              </a:solidFill>
              <a:latin typeface="+mn-lt"/>
              <a:ea typeface="Times New Roman"/>
              <a:cs typeface="Times New Roman"/>
              <a:sym typeface="Times New Roman"/>
            </a:endParaRPr>
          </a:p>
          <a:p>
            <a:pPr marL="457200" lvl="0" indent="-381000" rtl="0">
              <a:spcBef>
                <a:spcPts val="0"/>
              </a:spcBef>
              <a:buClr>
                <a:schemeClr val="dk1"/>
              </a:buClr>
              <a:buSzPct val="100000"/>
              <a:buFont typeface="Arial"/>
              <a:buChar char="●"/>
            </a:pPr>
            <a:r>
              <a:rPr lang="en" sz="2400" dirty="0">
                <a:solidFill>
                  <a:schemeClr val="dk1"/>
                </a:solidFill>
                <a:latin typeface="+mn-lt"/>
                <a:ea typeface="Times New Roman"/>
                <a:cs typeface="Times New Roman"/>
                <a:sym typeface="Times New Roman"/>
              </a:rPr>
              <a:t>Effectively plan lessons according the lesson plan </a:t>
            </a:r>
            <a:r>
              <a:rPr lang="en" sz="2400" dirty="0" smtClean="0">
                <a:solidFill>
                  <a:schemeClr val="dk1"/>
                </a:solidFill>
                <a:latin typeface="+mn-lt"/>
                <a:ea typeface="Times New Roman"/>
                <a:cs typeface="Times New Roman"/>
                <a:sym typeface="Times New Roman"/>
              </a:rPr>
              <a:t>criteria</a:t>
            </a:r>
            <a:r>
              <a:rPr lang="en-US" sz="2400" dirty="0" smtClean="0">
                <a:solidFill>
                  <a:schemeClr val="dk1"/>
                </a:solidFill>
                <a:latin typeface="+mn-lt"/>
                <a:ea typeface="Times New Roman"/>
                <a:cs typeface="Times New Roman"/>
                <a:sym typeface="Times New Roman"/>
              </a:rPr>
              <a:t>.</a:t>
            </a:r>
            <a:endParaRPr lang="en" sz="2400" dirty="0">
              <a:solidFill>
                <a:schemeClr val="dk1"/>
              </a:solidFill>
              <a:latin typeface="+mn-lt"/>
              <a:ea typeface="Times New Roman"/>
              <a:cs typeface="Times New Roman"/>
              <a:sym typeface="Times New Roman"/>
            </a:endParaRPr>
          </a:p>
          <a:p>
            <a:pPr marL="0" marR="0" lvl="0" indent="0" algn="l" rtl="0">
              <a:lnSpc>
                <a:spcPct val="100000"/>
              </a:lnSpc>
              <a:spcBef>
                <a:spcPts val="0"/>
              </a:spcBef>
              <a:spcAft>
                <a:spcPts val="0"/>
              </a:spcAft>
              <a:buClr>
                <a:schemeClr val="dk2"/>
              </a:buClr>
              <a:buFont typeface="Arial"/>
              <a:buNone/>
            </a:pPr>
            <a:endParaRPr sz="2400" b="1" i="0" u="none" strike="noStrike" cap="none" baseline="0" dirty="0">
              <a:solidFill>
                <a:srgbClr val="000000"/>
              </a:solidFill>
              <a:sym typeface="Arial"/>
            </a:endParaRPr>
          </a:p>
        </p:txBody>
      </p:sp>
      <p:sp>
        <p:nvSpPr>
          <p:cNvPr id="210" name="Shape 210"/>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18</a:t>
            </a:fld>
            <a:endParaRPr lang="en" sz="1300" b="0" i="0" u="none" strike="noStrike" cap="none" baseline="0">
              <a:solidFill>
                <a:schemeClr val="dk2"/>
              </a:solidFill>
              <a:latin typeface="Arial"/>
              <a:ea typeface="Arial"/>
              <a:cs typeface="Arial"/>
              <a:sym typeface="Arial"/>
            </a:endParaRPr>
          </a:p>
        </p:txBody>
      </p:sp>
      <p:sp>
        <p:nvSpPr>
          <p:cNvPr id="2" name="TextBox 1"/>
          <p:cNvSpPr txBox="1"/>
          <p:nvPr/>
        </p:nvSpPr>
        <p:spPr>
          <a:xfrm>
            <a:off x="174625" y="1619250"/>
            <a:ext cx="7191375" cy="461665"/>
          </a:xfrm>
          <a:prstGeom prst="rect">
            <a:avLst/>
          </a:prstGeom>
          <a:noFill/>
        </p:spPr>
        <p:txBody>
          <a:bodyPr wrap="square" rtlCol="0">
            <a:spAutoFit/>
          </a:bodyPr>
          <a:lstStyle/>
          <a:p>
            <a:pPr lvl="0"/>
            <a:r>
              <a:rPr lang="en" sz="2400" b="1" i="1" dirty="0"/>
              <a:t>By the end of this session you will be able to</a:t>
            </a:r>
            <a:r>
              <a:rPr lang="en" sz="2400" b="1" i="1" dirty="0" smtClean="0"/>
              <a:t>:</a:t>
            </a:r>
            <a:endParaRPr lang="en-US" sz="2400" b="1" i="1" dirty="0"/>
          </a:p>
        </p:txBody>
      </p:sp>
    </p:spTree>
  </p:cSld>
  <p:clrMapOvr>
    <a:masterClrMapping/>
  </p:clrMapOvr>
  <p:transition xmlns:p14="http://schemas.microsoft.com/office/powerpoint/2010/main" spd="slow">
    <p:cut/>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214"/>
        <p:cNvGrpSpPr/>
        <p:nvPr/>
      </p:nvGrpSpPr>
      <p:grpSpPr>
        <a:xfrm>
          <a:off x="0" y="0"/>
          <a:ext cx="0" cy="0"/>
          <a:chOff x="0" y="0"/>
          <a:chExt cx="0" cy="0"/>
        </a:xfrm>
      </p:grpSpPr>
      <p:sp>
        <p:nvSpPr>
          <p:cNvPr id="215" name="Shape 215"/>
          <p:cNvSpPr txBox="1">
            <a:spLocks noGrp="1"/>
          </p:cNvSpPr>
          <p:nvPr>
            <p:ph type="title"/>
          </p:nvPr>
        </p:nvSpPr>
        <p:spPr>
          <a:xfrm>
            <a:off x="457200" y="205977"/>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Analyzing lesson plans</a:t>
            </a:r>
          </a:p>
        </p:txBody>
      </p:sp>
      <p:sp>
        <p:nvSpPr>
          <p:cNvPr id="216" name="Shape 216"/>
          <p:cNvSpPr txBox="1">
            <a:spLocks noGrp="1"/>
          </p:cNvSpPr>
          <p:nvPr>
            <p:ph type="body" idx="1"/>
          </p:nvPr>
        </p:nvSpPr>
        <p:spPr>
          <a:xfrm>
            <a:off x="457200" y="1460499"/>
            <a:ext cx="8229600" cy="3465299"/>
          </a:xfrm>
          <a:prstGeom prst="rect">
            <a:avLst/>
          </a:prstGeom>
        </p:spPr>
        <p:txBody>
          <a:bodyPr lIns="91425" tIns="91425" rIns="91425" bIns="91425" anchor="t" anchorCtr="0">
            <a:noAutofit/>
          </a:bodyPr>
          <a:lstStyle/>
          <a:p>
            <a:pPr marL="457200" lvl="0" indent="-419100" rtl="0">
              <a:spcBef>
                <a:spcPts val="0"/>
              </a:spcBef>
              <a:buClr>
                <a:schemeClr val="dk1"/>
              </a:buClr>
              <a:buSzPct val="100000"/>
              <a:buFont typeface="Times New Roman"/>
              <a:buAutoNum type="arabicPeriod"/>
            </a:pPr>
            <a:r>
              <a:rPr lang="en" sz="3600" dirty="0">
                <a:solidFill>
                  <a:schemeClr val="dk1"/>
                </a:solidFill>
                <a:latin typeface="+mn-lt"/>
                <a:ea typeface="Times New Roman"/>
                <a:cs typeface="Times New Roman"/>
                <a:sym typeface="Times New Roman"/>
              </a:rPr>
              <a:t>What does this lesson plan do well</a:t>
            </a:r>
            <a:r>
              <a:rPr lang="en" sz="3600" dirty="0" smtClean="0">
                <a:solidFill>
                  <a:schemeClr val="dk1"/>
                </a:solidFill>
                <a:latin typeface="+mn-lt"/>
                <a:ea typeface="Times New Roman"/>
                <a:cs typeface="Times New Roman"/>
                <a:sym typeface="Times New Roman"/>
              </a:rPr>
              <a:t>?</a:t>
            </a:r>
            <a:endParaRPr lang="en-US" sz="3600" dirty="0" smtClean="0">
              <a:solidFill>
                <a:schemeClr val="dk1"/>
              </a:solidFill>
              <a:latin typeface="+mn-lt"/>
              <a:ea typeface="Times New Roman"/>
              <a:cs typeface="Times New Roman"/>
              <a:sym typeface="Times New Roman"/>
            </a:endParaRPr>
          </a:p>
          <a:p>
            <a:pPr marL="38100" lvl="0" rtl="0">
              <a:spcBef>
                <a:spcPts val="0"/>
              </a:spcBef>
              <a:buClr>
                <a:schemeClr val="dk1"/>
              </a:buClr>
              <a:buSzPct val="100000"/>
            </a:pPr>
            <a:endParaRPr lang="en" sz="3600" dirty="0">
              <a:solidFill>
                <a:schemeClr val="dk1"/>
              </a:solidFill>
              <a:latin typeface="+mn-lt"/>
              <a:ea typeface="Times New Roman"/>
              <a:cs typeface="Times New Roman"/>
              <a:sym typeface="Times New Roman"/>
            </a:endParaRPr>
          </a:p>
          <a:p>
            <a:pPr marL="457200" lvl="0" indent="-419100" rtl="0">
              <a:spcBef>
                <a:spcPts val="0"/>
              </a:spcBef>
              <a:buClr>
                <a:schemeClr val="dk1"/>
              </a:buClr>
              <a:buSzPct val="100000"/>
              <a:buFont typeface="Times New Roman"/>
              <a:buAutoNum type="arabicPeriod"/>
            </a:pPr>
            <a:r>
              <a:rPr lang="en" sz="3600" dirty="0">
                <a:solidFill>
                  <a:schemeClr val="dk1"/>
                </a:solidFill>
                <a:latin typeface="+mn-lt"/>
                <a:ea typeface="Times New Roman"/>
                <a:cs typeface="Times New Roman"/>
                <a:sym typeface="Times New Roman"/>
              </a:rPr>
              <a:t>Is there anything that you would do to improve the lesson plan?</a:t>
            </a:r>
          </a:p>
          <a:p>
            <a:pPr>
              <a:spcBef>
                <a:spcPts val="0"/>
              </a:spcBef>
              <a:buNone/>
            </a:pPr>
            <a:endParaRPr dirty="0">
              <a:latin typeface="+mn-lt"/>
            </a:endParaRPr>
          </a:p>
        </p:txBody>
      </p:sp>
      <p:sp>
        <p:nvSpPr>
          <p:cNvPr id="217" name="Shape 217"/>
          <p:cNvSpPr txBox="1">
            <a:spLocks noGrp="1"/>
          </p:cNvSpPr>
          <p:nvPr>
            <p:ph type="sldNum" idx="12"/>
          </p:nvPr>
        </p:nvSpPr>
        <p:spPr>
          <a:xfrm>
            <a:off x="8556789"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t>19</a:t>
            </a:fld>
            <a:endParaRPr lang="en"/>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40"/>
        <p:cNvGrpSpPr/>
        <p:nvPr/>
      </p:nvGrpSpPr>
      <p:grpSpPr>
        <a:xfrm>
          <a:off x="0" y="0"/>
          <a:ext cx="0" cy="0"/>
          <a:chOff x="0" y="0"/>
          <a:chExt cx="0" cy="0"/>
        </a:xfrm>
      </p:grpSpPr>
      <p:sp>
        <p:nvSpPr>
          <p:cNvPr id="41" name="Shape 41"/>
          <p:cNvSpPr txBox="1">
            <a:spLocks noGrp="1"/>
          </p:cNvSpPr>
          <p:nvPr>
            <p:ph type="ctrTitle"/>
          </p:nvPr>
        </p:nvSpPr>
        <p:spPr>
          <a:xfrm>
            <a:off x="0" y="874700"/>
            <a:ext cx="9144000" cy="16841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dk2"/>
              </a:buClr>
              <a:buSzPct val="25000"/>
              <a:buFont typeface="Arial"/>
              <a:buNone/>
            </a:pPr>
            <a:r>
              <a:rPr lang="en" sz="5400" b="1" i="0" u="none" strike="noStrike" cap="none" baseline="0" dirty="0">
                <a:solidFill>
                  <a:schemeClr val="dk2"/>
                </a:solidFill>
                <a:latin typeface="Arial"/>
                <a:ea typeface="Arial"/>
                <a:cs typeface="Arial"/>
                <a:sym typeface="Arial"/>
              </a:rPr>
              <a:t>Module </a:t>
            </a:r>
            <a:r>
              <a:rPr lang="en" sz="5400" b="1" dirty="0">
                <a:solidFill>
                  <a:schemeClr val="dk2"/>
                </a:solidFill>
              </a:rPr>
              <a:t>4</a:t>
            </a:r>
          </a:p>
          <a:p>
            <a:pPr marL="0" marR="0" lvl="0" indent="0" algn="l" rtl="0">
              <a:lnSpc>
                <a:spcPct val="100000"/>
              </a:lnSpc>
              <a:spcBef>
                <a:spcPts val="0"/>
              </a:spcBef>
              <a:spcAft>
                <a:spcPts val="0"/>
              </a:spcAft>
              <a:buClr>
                <a:schemeClr val="dk2"/>
              </a:buClr>
              <a:buSzPct val="25000"/>
              <a:buFont typeface="Arial"/>
              <a:buNone/>
            </a:pPr>
            <a:r>
              <a:rPr lang="en" sz="3600" b="1" i="0" u="none" strike="noStrike" cap="none" baseline="0" dirty="0">
                <a:solidFill>
                  <a:schemeClr val="dk2"/>
                </a:solidFill>
                <a:latin typeface="Arial"/>
                <a:ea typeface="Arial"/>
                <a:cs typeface="Arial"/>
                <a:sym typeface="Arial"/>
              </a:rPr>
              <a:t>Curriculum </a:t>
            </a:r>
            <a:r>
              <a:rPr lang="en-US" sz="3600" b="1" i="0" u="none" strike="noStrike" cap="none" baseline="0" dirty="0" smtClean="0">
                <a:solidFill>
                  <a:schemeClr val="dk2"/>
                </a:solidFill>
                <a:latin typeface="Arial"/>
                <a:ea typeface="Arial"/>
                <a:cs typeface="Arial"/>
                <a:sym typeface="Arial"/>
              </a:rPr>
              <a:t>and</a:t>
            </a:r>
            <a:r>
              <a:rPr lang="en" sz="3600" b="1" i="0" u="none" strike="noStrike" cap="none" baseline="0" dirty="0" smtClean="0">
                <a:solidFill>
                  <a:schemeClr val="dk2"/>
                </a:solidFill>
                <a:latin typeface="Arial"/>
                <a:ea typeface="Arial"/>
                <a:cs typeface="Arial"/>
                <a:sym typeface="Arial"/>
              </a:rPr>
              <a:t> </a:t>
            </a:r>
            <a:r>
              <a:rPr lang="en" sz="3600" b="1" i="0" u="none" strike="noStrike" cap="none" baseline="0" dirty="0">
                <a:solidFill>
                  <a:schemeClr val="dk2"/>
                </a:solidFill>
                <a:latin typeface="Arial"/>
                <a:ea typeface="Arial"/>
                <a:cs typeface="Arial"/>
                <a:sym typeface="Arial"/>
              </a:rPr>
              <a:t>Planning</a:t>
            </a:r>
          </a:p>
        </p:txBody>
      </p:sp>
      <p:sp>
        <p:nvSpPr>
          <p:cNvPr id="42" name="Shape 42"/>
          <p:cNvSpPr txBox="1">
            <a:spLocks noGrp="1"/>
          </p:cNvSpPr>
          <p:nvPr>
            <p:ph type="subTitle" idx="1"/>
          </p:nvPr>
        </p:nvSpPr>
        <p:spPr>
          <a:xfrm>
            <a:off x="0" y="3093350"/>
            <a:ext cx="8458200" cy="712499"/>
          </a:xfrm>
          <a:prstGeom prst="rect">
            <a:avLst/>
          </a:prstGeom>
          <a:noFill/>
          <a:ln>
            <a:noFill/>
          </a:ln>
        </p:spPr>
        <p:txBody>
          <a:bodyPr lIns="91425" tIns="91425" rIns="91425" bIns="91425" anchor="ctr" anchorCtr="0">
            <a:noAutofit/>
          </a:bodyPr>
          <a:lstStyle/>
          <a:p>
            <a:pPr marL="0" marR="0" lvl="0" indent="0" algn="l" rtl="0">
              <a:lnSpc>
                <a:spcPct val="100000"/>
              </a:lnSpc>
              <a:spcBef>
                <a:spcPts val="0"/>
              </a:spcBef>
              <a:spcAft>
                <a:spcPts val="0"/>
              </a:spcAft>
              <a:buClr>
                <a:schemeClr val="lt2"/>
              </a:buClr>
              <a:buSzPct val="25000"/>
              <a:buFont typeface="Arial"/>
              <a:buNone/>
            </a:pPr>
            <a:r>
              <a:rPr lang="en" sz="3000" b="1" i="0" u="none" strike="noStrike" cap="none" baseline="0" dirty="0">
                <a:solidFill>
                  <a:schemeClr val="lt2"/>
                </a:solidFill>
                <a:latin typeface="Arial"/>
                <a:ea typeface="Arial"/>
                <a:cs typeface="Arial"/>
                <a:sym typeface="Arial"/>
              </a:rPr>
              <a:t>Session 1: </a:t>
            </a:r>
            <a:r>
              <a:rPr lang="en-US" sz="3000" b="1" i="0" u="none" strike="noStrike" cap="none" baseline="0" dirty="0" smtClean="0">
                <a:solidFill>
                  <a:schemeClr val="lt2"/>
                </a:solidFill>
                <a:latin typeface="Arial"/>
                <a:ea typeface="Arial"/>
                <a:cs typeface="Arial"/>
                <a:sym typeface="Arial"/>
              </a:rPr>
              <a:t>Using </a:t>
            </a:r>
            <a:r>
              <a:rPr lang="en" sz="3000" b="1" i="0" u="none" strike="noStrike" cap="none" baseline="0" dirty="0" smtClean="0">
                <a:solidFill>
                  <a:schemeClr val="lt2"/>
                </a:solidFill>
                <a:latin typeface="Arial"/>
                <a:ea typeface="Arial"/>
                <a:cs typeface="Arial"/>
                <a:sym typeface="Arial"/>
              </a:rPr>
              <a:t>Curriculum</a:t>
            </a:r>
            <a:endParaRPr lang="en" sz="3000" b="1" i="0" u="none" strike="noStrike" cap="none" baseline="0" dirty="0">
              <a:solidFill>
                <a:schemeClr val="lt2"/>
              </a:solidFill>
              <a:latin typeface="Arial"/>
              <a:ea typeface="Arial"/>
              <a:cs typeface="Arial"/>
              <a:sym typeface="Arial"/>
            </a:endParaRPr>
          </a:p>
        </p:txBody>
      </p:sp>
      <p:sp>
        <p:nvSpPr>
          <p:cNvPr id="43" name="Shape 43"/>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800" b="0" i="0" u="none" strike="noStrike" cap="none" baseline="0">
                <a:solidFill>
                  <a:schemeClr val="dk2"/>
                </a:solidFill>
                <a:latin typeface="Arial"/>
                <a:ea typeface="Arial"/>
                <a:cs typeface="Arial"/>
                <a:sym typeface="Arial"/>
              </a:rPr>
              <a:t>2</a:t>
            </a:fld>
            <a:endParaRPr lang="en" sz="18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0.xml><?xml version="1.0" encoding="utf-8"?>
<p:sld xmlns:a="http://schemas.openxmlformats.org/drawingml/2006/main" xmlns:r="http://schemas.openxmlformats.org/officeDocument/2006/relationships" xmlns:p="http://schemas.openxmlformats.org/presentationml/2006/main">
  <p:cSld>
    <p:bg>
      <p:bgPr>
        <a:solidFill>
          <a:srgbClr val="B7B7B7"/>
        </a:solidFill>
        <a:effectLst/>
      </p:bgPr>
    </p:bg>
    <p:spTree>
      <p:nvGrpSpPr>
        <p:cNvPr id="1" name="Shape 221"/>
        <p:cNvGrpSpPr/>
        <p:nvPr/>
      </p:nvGrpSpPr>
      <p:grpSpPr>
        <a:xfrm>
          <a:off x="0" y="0"/>
          <a:ext cx="0" cy="0"/>
          <a:chOff x="0" y="0"/>
          <a:chExt cx="0" cy="0"/>
        </a:xfrm>
      </p:grpSpPr>
      <p:sp>
        <p:nvSpPr>
          <p:cNvPr id="222" name="Shape 222"/>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20</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226"/>
        <p:cNvGrpSpPr/>
        <p:nvPr/>
      </p:nvGrpSpPr>
      <p:grpSpPr>
        <a:xfrm>
          <a:off x="0" y="0"/>
          <a:ext cx="0" cy="0"/>
          <a:chOff x="0" y="0"/>
          <a:chExt cx="0" cy="0"/>
        </a:xfrm>
      </p:grpSpPr>
      <p:sp>
        <p:nvSpPr>
          <p:cNvPr id="227" name="Shape 227"/>
          <p:cNvSpPr txBox="1">
            <a:spLocks noGrp="1"/>
          </p:cNvSpPr>
          <p:nvPr>
            <p:ph type="ctrTitle"/>
          </p:nvPr>
        </p:nvSpPr>
        <p:spPr>
          <a:xfrm>
            <a:off x="685800" y="1300757"/>
            <a:ext cx="7772400" cy="16841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dk2"/>
              </a:buClr>
              <a:buSzPct val="25000"/>
              <a:buFont typeface="Arial"/>
              <a:buNone/>
            </a:pPr>
            <a:r>
              <a:rPr lang="en" sz="4800" b="1" i="0" u="none" strike="noStrike" cap="none" baseline="0" dirty="0">
                <a:solidFill>
                  <a:schemeClr val="dk2"/>
                </a:solidFill>
                <a:latin typeface="Arial"/>
                <a:ea typeface="Arial"/>
                <a:cs typeface="Arial"/>
                <a:sym typeface="Arial"/>
              </a:rPr>
              <a:t>Module </a:t>
            </a:r>
            <a:r>
              <a:rPr lang="en" sz="4800" b="1" dirty="0">
                <a:solidFill>
                  <a:schemeClr val="dk2"/>
                </a:solidFill>
              </a:rPr>
              <a:t>4</a:t>
            </a:r>
            <a:r>
              <a:rPr lang="en" sz="7200" b="1" i="0" u="none" strike="noStrike" cap="none" baseline="0" dirty="0">
                <a:solidFill>
                  <a:schemeClr val="dk2"/>
                </a:solidFill>
                <a:latin typeface="Arial"/>
                <a:ea typeface="Arial"/>
                <a:cs typeface="Arial"/>
                <a:sym typeface="Arial"/>
              </a:rPr>
              <a:t/>
            </a:r>
            <a:br>
              <a:rPr lang="en" sz="7200" b="1" i="0" u="none" strike="noStrike" cap="none" baseline="0" dirty="0">
                <a:solidFill>
                  <a:schemeClr val="dk2"/>
                </a:solidFill>
                <a:latin typeface="Arial"/>
                <a:ea typeface="Arial"/>
                <a:cs typeface="Arial"/>
                <a:sym typeface="Arial"/>
              </a:rPr>
            </a:br>
            <a:r>
              <a:rPr lang="en" sz="3600" b="1" i="0" u="none" strike="noStrike" cap="none" baseline="0" dirty="0">
                <a:solidFill>
                  <a:schemeClr val="dk2"/>
                </a:solidFill>
                <a:latin typeface="Arial"/>
                <a:ea typeface="Arial"/>
                <a:cs typeface="Arial"/>
                <a:sym typeface="Arial"/>
              </a:rPr>
              <a:t>Curriculum and Planning</a:t>
            </a:r>
          </a:p>
        </p:txBody>
      </p:sp>
      <p:sp>
        <p:nvSpPr>
          <p:cNvPr id="228" name="Shape 228"/>
          <p:cNvSpPr txBox="1">
            <a:spLocks noGrp="1"/>
          </p:cNvSpPr>
          <p:nvPr>
            <p:ph type="subTitle" idx="1"/>
          </p:nvPr>
        </p:nvSpPr>
        <p:spPr>
          <a:xfrm>
            <a:off x="124899" y="3093350"/>
            <a:ext cx="8333400" cy="712499"/>
          </a:xfrm>
          <a:prstGeom prst="rect">
            <a:avLst/>
          </a:prstGeom>
          <a:noFill/>
          <a:ln>
            <a:noFill/>
          </a:ln>
        </p:spPr>
        <p:txBody>
          <a:bodyPr lIns="91425" tIns="91425" rIns="91425" bIns="91425" anchor="ctr" anchorCtr="0">
            <a:noAutofit/>
          </a:bodyPr>
          <a:lstStyle/>
          <a:p>
            <a:pPr marL="0" marR="0" lvl="0" indent="0" algn="l" rtl="0">
              <a:lnSpc>
                <a:spcPct val="100000"/>
              </a:lnSpc>
              <a:spcBef>
                <a:spcPts val="0"/>
              </a:spcBef>
              <a:spcAft>
                <a:spcPts val="0"/>
              </a:spcAft>
              <a:buClr>
                <a:schemeClr val="lt2"/>
              </a:buClr>
              <a:buSzPct val="25000"/>
              <a:buFont typeface="Arial"/>
              <a:buNone/>
            </a:pPr>
            <a:r>
              <a:rPr lang="en" sz="2500" b="1" i="0" u="none" strike="noStrike" cap="none" baseline="0">
                <a:solidFill>
                  <a:schemeClr val="lt2"/>
                </a:solidFill>
                <a:latin typeface="Arial"/>
                <a:ea typeface="Arial"/>
                <a:cs typeface="Arial"/>
                <a:sym typeface="Arial"/>
              </a:rPr>
              <a:t>Session 4:</a:t>
            </a:r>
            <a:r>
              <a:rPr lang="en" sz="2500" b="1">
                <a:solidFill>
                  <a:schemeClr val="lt2"/>
                </a:solidFill>
              </a:rPr>
              <a:t> Making Lessons Relevant and Meaningful</a:t>
            </a:r>
          </a:p>
        </p:txBody>
      </p:sp>
      <p:sp>
        <p:nvSpPr>
          <p:cNvPr id="229" name="Shape 229"/>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800" b="0" i="0" u="none" strike="noStrike" cap="none" baseline="0">
                <a:solidFill>
                  <a:schemeClr val="dk2"/>
                </a:solidFill>
                <a:latin typeface="Arial"/>
                <a:ea typeface="Arial"/>
                <a:cs typeface="Arial"/>
                <a:sym typeface="Arial"/>
              </a:rPr>
              <a:t>21</a:t>
            </a:fld>
            <a:endParaRPr lang="en" sz="18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233"/>
        <p:cNvGrpSpPr/>
        <p:nvPr/>
      </p:nvGrpSpPr>
      <p:grpSpPr>
        <a:xfrm>
          <a:off x="0" y="0"/>
          <a:ext cx="0" cy="0"/>
          <a:chOff x="0" y="0"/>
          <a:chExt cx="0" cy="0"/>
        </a:xfrm>
      </p:grpSpPr>
      <p:sp>
        <p:nvSpPr>
          <p:cNvPr id="234" name="Shape 234"/>
          <p:cNvSpPr txBox="1">
            <a:spLocks noGrp="1"/>
          </p:cNvSpPr>
          <p:nvPr>
            <p:ph type="title"/>
          </p:nvPr>
        </p:nvSpPr>
        <p:spPr>
          <a:xfrm>
            <a:off x="457200" y="205977"/>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a:solidFill>
                  <a:schemeClr val="lt1"/>
                </a:solidFill>
                <a:latin typeface="Arial"/>
                <a:ea typeface="Arial"/>
                <a:cs typeface="Arial"/>
                <a:sym typeface="Arial"/>
              </a:rPr>
              <a:t>Objectives</a:t>
            </a:r>
          </a:p>
        </p:txBody>
      </p:sp>
      <p:sp>
        <p:nvSpPr>
          <p:cNvPr id="235" name="Shape 235"/>
          <p:cNvSpPr txBox="1">
            <a:spLocks noGrp="1"/>
          </p:cNvSpPr>
          <p:nvPr>
            <p:ph type="body" idx="1"/>
          </p:nvPr>
        </p:nvSpPr>
        <p:spPr>
          <a:xfrm>
            <a:off x="457200" y="1460499"/>
            <a:ext cx="8229600" cy="3465298"/>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r>
              <a:rPr lang="en" sz="2400" b="1" i="1" u="none" strike="noStrike" cap="none" baseline="0" dirty="0">
                <a:solidFill>
                  <a:schemeClr val="dk2"/>
                </a:solidFill>
                <a:latin typeface="Arial"/>
                <a:ea typeface="Arial"/>
                <a:cs typeface="Arial"/>
                <a:sym typeface="Arial"/>
              </a:rPr>
              <a:t>By the end of this session you will be able to:</a:t>
            </a:r>
          </a:p>
          <a:p>
            <a:pPr marL="0" marR="0" lvl="0" indent="0" algn="l" rtl="0">
              <a:lnSpc>
                <a:spcPct val="100000"/>
              </a:lnSpc>
              <a:spcBef>
                <a:spcPts val="0"/>
              </a:spcBef>
              <a:spcAft>
                <a:spcPts val="0"/>
              </a:spcAft>
              <a:buClr>
                <a:schemeClr val="dk2"/>
              </a:buClr>
              <a:buFont typeface="Arial"/>
              <a:buNone/>
            </a:pPr>
            <a:endParaRPr sz="2400" b="1" i="1" u="none" strike="noStrike" cap="none" baseline="0" dirty="0">
              <a:solidFill>
                <a:schemeClr val="dk2"/>
              </a:solidFill>
              <a:latin typeface="Arial"/>
              <a:ea typeface="Arial"/>
              <a:cs typeface="Arial"/>
              <a:sym typeface="Arial"/>
            </a:endParaRPr>
          </a:p>
          <a:p>
            <a:pPr marL="342900" lvl="0" indent="-342900" rtl="0">
              <a:spcBef>
                <a:spcPts val="0"/>
              </a:spcBef>
              <a:buClr>
                <a:schemeClr val="dk1"/>
              </a:buClr>
              <a:buSzPct val="100000"/>
              <a:buFont typeface="Arial"/>
              <a:buChar char="•"/>
            </a:pPr>
            <a:r>
              <a:rPr lang="en" sz="2400" dirty="0">
                <a:solidFill>
                  <a:schemeClr val="dk1"/>
                </a:solidFill>
                <a:latin typeface="+mn-lt"/>
                <a:ea typeface="Times New Roman"/>
                <a:cs typeface="Times New Roman"/>
                <a:sym typeface="Times New Roman"/>
              </a:rPr>
              <a:t>Explain why lessons should be meaningful and relevant to students’ </a:t>
            </a:r>
            <a:r>
              <a:rPr lang="en" sz="2400" dirty="0" smtClean="0">
                <a:solidFill>
                  <a:schemeClr val="dk1"/>
                </a:solidFill>
                <a:latin typeface="+mn-lt"/>
                <a:ea typeface="Times New Roman"/>
                <a:cs typeface="Times New Roman"/>
                <a:sym typeface="Times New Roman"/>
              </a:rPr>
              <a:t>lives</a:t>
            </a:r>
            <a:r>
              <a:rPr lang="en-US" sz="2400" dirty="0" smtClean="0">
                <a:solidFill>
                  <a:schemeClr val="dk1"/>
                </a:solidFill>
                <a:latin typeface="+mn-lt"/>
                <a:ea typeface="Times New Roman"/>
                <a:cs typeface="Times New Roman"/>
                <a:sym typeface="Times New Roman"/>
              </a:rPr>
              <a:t>.</a:t>
            </a:r>
            <a:endParaRPr lang="en" sz="2400" dirty="0">
              <a:solidFill>
                <a:schemeClr val="dk1"/>
              </a:solidFill>
              <a:latin typeface="+mn-lt"/>
              <a:ea typeface="Times New Roman"/>
              <a:cs typeface="Times New Roman"/>
              <a:sym typeface="Times New Roman"/>
            </a:endParaRPr>
          </a:p>
          <a:p>
            <a:pPr marL="342900" lvl="0" indent="-342900" rtl="0">
              <a:spcBef>
                <a:spcPts val="0"/>
              </a:spcBef>
              <a:buClr>
                <a:schemeClr val="dk1"/>
              </a:buClr>
              <a:buSzPct val="100000"/>
              <a:buFont typeface="Arial"/>
              <a:buChar char="•"/>
            </a:pPr>
            <a:r>
              <a:rPr lang="en" sz="2400" dirty="0">
                <a:solidFill>
                  <a:schemeClr val="dk1"/>
                </a:solidFill>
                <a:latin typeface="+mn-lt"/>
                <a:ea typeface="Times New Roman"/>
                <a:cs typeface="Times New Roman"/>
                <a:sym typeface="Times New Roman"/>
              </a:rPr>
              <a:t>Plan lessons that relate to students lives by using meaningful </a:t>
            </a:r>
            <a:r>
              <a:rPr lang="en" sz="2400" dirty="0" smtClean="0">
                <a:solidFill>
                  <a:schemeClr val="dk1"/>
                </a:solidFill>
                <a:latin typeface="+mn-lt"/>
                <a:ea typeface="Times New Roman"/>
                <a:cs typeface="Times New Roman"/>
                <a:sym typeface="Times New Roman"/>
              </a:rPr>
              <a:t>examples</a:t>
            </a:r>
            <a:r>
              <a:rPr lang="en-US" sz="2400" dirty="0" smtClean="0">
                <a:solidFill>
                  <a:schemeClr val="dk1"/>
                </a:solidFill>
                <a:latin typeface="+mn-lt"/>
                <a:ea typeface="Times New Roman"/>
                <a:cs typeface="Times New Roman"/>
                <a:sym typeface="Times New Roman"/>
              </a:rPr>
              <a:t>.</a:t>
            </a:r>
            <a:r>
              <a:rPr lang="en" sz="2400" dirty="0" smtClean="0">
                <a:solidFill>
                  <a:schemeClr val="dk1"/>
                </a:solidFill>
                <a:latin typeface="+mn-lt"/>
                <a:ea typeface="Times New Roman"/>
                <a:cs typeface="Times New Roman"/>
                <a:sym typeface="Times New Roman"/>
              </a:rPr>
              <a:t> </a:t>
            </a:r>
            <a:endParaRPr lang="en" sz="2400" dirty="0">
              <a:solidFill>
                <a:schemeClr val="dk1"/>
              </a:solidFill>
              <a:latin typeface="+mn-lt"/>
              <a:ea typeface="Times New Roman"/>
              <a:cs typeface="Times New Roman"/>
              <a:sym typeface="Times New Roman"/>
            </a:endParaRPr>
          </a:p>
          <a:p>
            <a:pPr marL="342900" lvl="0" indent="-342900" rtl="0">
              <a:spcBef>
                <a:spcPts val="0"/>
              </a:spcBef>
              <a:buClr>
                <a:schemeClr val="dk1"/>
              </a:buClr>
              <a:buSzPct val="100000"/>
              <a:buFont typeface="Arial"/>
              <a:buChar char="•"/>
            </a:pPr>
            <a:r>
              <a:rPr lang="en" sz="2400" dirty="0">
                <a:solidFill>
                  <a:schemeClr val="dk1"/>
                </a:solidFill>
                <a:latin typeface="+mn-lt"/>
                <a:ea typeface="Times New Roman"/>
                <a:cs typeface="Times New Roman"/>
                <a:sym typeface="Times New Roman"/>
              </a:rPr>
              <a:t>Plan lessons that incorporate local resources to inspire </a:t>
            </a:r>
            <a:r>
              <a:rPr lang="en" sz="2400" dirty="0" smtClean="0">
                <a:solidFill>
                  <a:schemeClr val="dk1"/>
                </a:solidFill>
                <a:latin typeface="+mn-lt"/>
                <a:ea typeface="Times New Roman"/>
                <a:cs typeface="Times New Roman"/>
                <a:sym typeface="Times New Roman"/>
              </a:rPr>
              <a:t>students</a:t>
            </a:r>
            <a:r>
              <a:rPr lang="en-US" sz="2400" dirty="0" smtClean="0">
                <a:solidFill>
                  <a:schemeClr val="dk1"/>
                </a:solidFill>
                <a:latin typeface="+mn-lt"/>
                <a:ea typeface="Times New Roman"/>
                <a:cs typeface="Times New Roman"/>
                <a:sym typeface="Times New Roman"/>
              </a:rPr>
              <a:t>.</a:t>
            </a:r>
            <a:endParaRPr lang="en" sz="2400" dirty="0">
              <a:solidFill>
                <a:schemeClr val="dk1"/>
              </a:solidFill>
              <a:latin typeface="+mn-lt"/>
              <a:ea typeface="Times New Roman"/>
              <a:cs typeface="Times New Roman"/>
              <a:sym typeface="Times New Roman"/>
            </a:endParaRPr>
          </a:p>
        </p:txBody>
      </p:sp>
      <p:sp>
        <p:nvSpPr>
          <p:cNvPr id="236" name="Shape 236"/>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22</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270"/>
        <p:cNvGrpSpPr/>
        <p:nvPr/>
      </p:nvGrpSpPr>
      <p:grpSpPr>
        <a:xfrm>
          <a:off x="0" y="0"/>
          <a:ext cx="0" cy="0"/>
          <a:chOff x="0" y="0"/>
          <a:chExt cx="0" cy="0"/>
        </a:xfrm>
      </p:grpSpPr>
      <p:sp>
        <p:nvSpPr>
          <p:cNvPr id="271" name="Shape 271"/>
          <p:cNvSpPr txBox="1">
            <a:spLocks noGrp="1"/>
          </p:cNvSpPr>
          <p:nvPr>
            <p:ph type="title"/>
          </p:nvPr>
        </p:nvSpPr>
        <p:spPr>
          <a:xfrm>
            <a:off x="457200" y="301230"/>
            <a:ext cx="8229600" cy="1141499"/>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000" b="1" i="0" u="none" strike="noStrike" cap="none" baseline="0" dirty="0">
                <a:solidFill>
                  <a:schemeClr val="lt1"/>
                </a:solidFill>
                <a:latin typeface="Arial"/>
                <a:ea typeface="Arial"/>
                <a:cs typeface="Arial"/>
                <a:sym typeface="Arial"/>
              </a:rPr>
              <a:t>What really motivates and interests your students?</a:t>
            </a:r>
          </a:p>
        </p:txBody>
      </p:sp>
      <p:sp>
        <p:nvSpPr>
          <p:cNvPr id="272" name="Shape 272"/>
          <p:cNvSpPr txBox="1">
            <a:spLocks noGrp="1"/>
          </p:cNvSpPr>
          <p:nvPr>
            <p:ph type="body" idx="1"/>
          </p:nvPr>
        </p:nvSpPr>
        <p:spPr>
          <a:xfrm>
            <a:off x="457200" y="1460500"/>
            <a:ext cx="8229600" cy="3465299"/>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r>
              <a:rPr lang="en" sz="3600" b="0" i="0" u="none" strike="noStrike" cap="none" baseline="0" dirty="0">
                <a:solidFill>
                  <a:schemeClr val="dk2"/>
                </a:solidFill>
                <a:sym typeface="Arial"/>
              </a:rPr>
              <a:t>A song?</a:t>
            </a:r>
          </a:p>
          <a:p>
            <a:pPr marL="0" marR="0" lvl="0" indent="0" algn="l" rtl="0">
              <a:lnSpc>
                <a:spcPct val="100000"/>
              </a:lnSpc>
              <a:spcBef>
                <a:spcPts val="0"/>
              </a:spcBef>
              <a:spcAft>
                <a:spcPts val="0"/>
              </a:spcAft>
              <a:buClr>
                <a:schemeClr val="dk2"/>
              </a:buClr>
              <a:buSzPct val="25000"/>
              <a:buFont typeface="Arial"/>
              <a:buNone/>
            </a:pPr>
            <a:r>
              <a:rPr lang="en" sz="3600" dirty="0">
                <a:solidFill>
                  <a:schemeClr val="dk2"/>
                </a:solidFill>
              </a:rPr>
              <a:t>A </a:t>
            </a:r>
            <a:r>
              <a:rPr lang="en-US" sz="3600" dirty="0">
                <a:solidFill>
                  <a:schemeClr val="dk2"/>
                </a:solidFill>
              </a:rPr>
              <a:t>s</a:t>
            </a:r>
            <a:r>
              <a:rPr lang="en" sz="3600" b="0" i="0" u="none" strike="noStrike" cap="none" baseline="0" dirty="0" smtClean="0">
                <a:solidFill>
                  <a:schemeClr val="dk2"/>
                </a:solidFill>
                <a:sym typeface="Arial"/>
              </a:rPr>
              <a:t>port</a:t>
            </a:r>
            <a:r>
              <a:rPr lang="en" sz="3600" b="0" i="0" u="none" strike="noStrike" cap="none" baseline="0" dirty="0">
                <a:solidFill>
                  <a:schemeClr val="dk2"/>
                </a:solidFill>
                <a:sym typeface="Arial"/>
              </a:rPr>
              <a:t>?</a:t>
            </a:r>
          </a:p>
          <a:p>
            <a:pPr marL="0" marR="0" lvl="0" indent="0" algn="l" rtl="0">
              <a:lnSpc>
                <a:spcPct val="100000"/>
              </a:lnSpc>
              <a:spcBef>
                <a:spcPts val="0"/>
              </a:spcBef>
              <a:spcAft>
                <a:spcPts val="0"/>
              </a:spcAft>
              <a:buClr>
                <a:schemeClr val="dk2"/>
              </a:buClr>
              <a:buSzPct val="25000"/>
              <a:buFont typeface="Arial"/>
              <a:buNone/>
            </a:pPr>
            <a:r>
              <a:rPr lang="en" sz="3600" b="0" i="0" u="none" strike="noStrike" cap="none" baseline="0" dirty="0">
                <a:solidFill>
                  <a:schemeClr val="dk2"/>
                </a:solidFill>
                <a:sym typeface="Arial"/>
              </a:rPr>
              <a:t>A game?</a:t>
            </a:r>
          </a:p>
          <a:p>
            <a:pPr marL="0" marR="0" lvl="0" indent="0" algn="l" rtl="0">
              <a:lnSpc>
                <a:spcPct val="100000"/>
              </a:lnSpc>
              <a:spcBef>
                <a:spcPts val="0"/>
              </a:spcBef>
              <a:spcAft>
                <a:spcPts val="0"/>
              </a:spcAft>
              <a:buClr>
                <a:schemeClr val="dk2"/>
              </a:buClr>
              <a:buSzPct val="25000"/>
              <a:buFont typeface="Arial"/>
              <a:buNone/>
            </a:pPr>
            <a:r>
              <a:rPr lang="en" sz="3600" b="0" i="0" u="none" strike="noStrike" cap="none" baseline="0" dirty="0">
                <a:solidFill>
                  <a:schemeClr val="dk2"/>
                </a:solidFill>
                <a:sym typeface="Arial"/>
              </a:rPr>
              <a:t>An event?</a:t>
            </a:r>
          </a:p>
          <a:p>
            <a:pPr marL="0" marR="0" lvl="0" indent="0" algn="l" rtl="0">
              <a:lnSpc>
                <a:spcPct val="100000"/>
              </a:lnSpc>
              <a:spcBef>
                <a:spcPts val="0"/>
              </a:spcBef>
              <a:spcAft>
                <a:spcPts val="0"/>
              </a:spcAft>
              <a:buClr>
                <a:schemeClr val="dk2"/>
              </a:buClr>
              <a:buSzPct val="25000"/>
              <a:buFont typeface="Arial"/>
              <a:buNone/>
            </a:pPr>
            <a:r>
              <a:rPr lang="en" sz="3600" b="0" i="0" u="none" strike="noStrike" cap="none" baseline="0" dirty="0">
                <a:solidFill>
                  <a:schemeClr val="dk2"/>
                </a:solidFill>
                <a:sym typeface="Arial"/>
              </a:rPr>
              <a:t>A person?</a:t>
            </a:r>
          </a:p>
          <a:p>
            <a:pPr marL="0" marR="0" lvl="0" indent="0" algn="l" rtl="0">
              <a:lnSpc>
                <a:spcPct val="100000"/>
              </a:lnSpc>
              <a:spcBef>
                <a:spcPts val="0"/>
              </a:spcBef>
              <a:spcAft>
                <a:spcPts val="0"/>
              </a:spcAft>
              <a:buClr>
                <a:schemeClr val="dk2"/>
              </a:buClr>
              <a:buFont typeface="Arial"/>
              <a:buNone/>
            </a:pPr>
            <a:endParaRPr sz="3600" b="0" i="0" u="none" strike="noStrike" cap="none" baseline="0" dirty="0">
              <a:solidFill>
                <a:schemeClr val="dk2"/>
              </a:solidFill>
              <a:sym typeface="Arial"/>
            </a:endParaRPr>
          </a:p>
        </p:txBody>
      </p:sp>
      <p:sp>
        <p:nvSpPr>
          <p:cNvPr id="273" name="Shape 273"/>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23</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277"/>
        <p:cNvGrpSpPr/>
        <p:nvPr/>
      </p:nvGrpSpPr>
      <p:grpSpPr>
        <a:xfrm>
          <a:off x="0" y="0"/>
          <a:ext cx="0" cy="0"/>
          <a:chOff x="0" y="0"/>
          <a:chExt cx="0" cy="0"/>
        </a:xfrm>
      </p:grpSpPr>
      <p:sp>
        <p:nvSpPr>
          <p:cNvPr id="278" name="Shape 278"/>
          <p:cNvSpPr txBox="1">
            <a:spLocks noGrp="1"/>
          </p:cNvSpPr>
          <p:nvPr>
            <p:ph type="title"/>
          </p:nvPr>
        </p:nvSpPr>
        <p:spPr>
          <a:xfrm>
            <a:off x="457200" y="301230"/>
            <a:ext cx="8229600" cy="1141499"/>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000" b="1" i="0" u="none" strike="noStrike" cap="none" baseline="0" dirty="0">
                <a:solidFill>
                  <a:schemeClr val="lt1"/>
                </a:solidFill>
                <a:latin typeface="Arial"/>
                <a:ea typeface="Arial"/>
                <a:cs typeface="Arial"/>
                <a:sym typeface="Arial"/>
              </a:rPr>
              <a:t>Which examples are more meaningful? Why?</a:t>
            </a:r>
          </a:p>
        </p:txBody>
      </p:sp>
      <p:sp>
        <p:nvSpPr>
          <p:cNvPr id="279" name="Shape 279"/>
          <p:cNvSpPr txBox="1">
            <a:spLocks noGrp="1"/>
          </p:cNvSpPr>
          <p:nvPr>
            <p:ph type="body" idx="1"/>
          </p:nvPr>
        </p:nvSpPr>
        <p:spPr>
          <a:xfrm>
            <a:off x="457200" y="1460500"/>
            <a:ext cx="8229600" cy="3465299"/>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r>
              <a:rPr lang="en" sz="2000" b="1" i="0" u="none" strike="noStrike" cap="none" baseline="0" dirty="0">
                <a:solidFill>
                  <a:schemeClr val="dk2"/>
                </a:solidFill>
                <a:latin typeface="Arial"/>
                <a:ea typeface="Arial"/>
                <a:cs typeface="Arial"/>
                <a:sym typeface="Arial"/>
              </a:rPr>
              <a:t>A. What is the distance between point A and point B?</a:t>
            </a:r>
          </a:p>
          <a:p>
            <a:pPr marL="0" marR="0" lvl="0" indent="0" algn="l" rtl="0">
              <a:lnSpc>
                <a:spcPct val="100000"/>
              </a:lnSpc>
              <a:spcBef>
                <a:spcPts val="0"/>
              </a:spcBef>
              <a:spcAft>
                <a:spcPts val="0"/>
              </a:spcAft>
              <a:buClr>
                <a:schemeClr val="dk2"/>
              </a:buClr>
              <a:buSzPct val="25000"/>
              <a:buFont typeface="Arial"/>
              <a:buNone/>
            </a:pPr>
            <a:r>
              <a:rPr lang="en" sz="2000" b="0" i="0" u="none" strike="noStrike" cap="none" baseline="0" dirty="0">
                <a:solidFill>
                  <a:schemeClr val="dk2"/>
                </a:solidFill>
                <a:latin typeface="Arial"/>
                <a:ea typeface="Arial"/>
                <a:cs typeface="Arial"/>
                <a:sym typeface="Arial"/>
              </a:rPr>
              <a:t> </a:t>
            </a:r>
          </a:p>
          <a:p>
            <a:pPr marL="0" marR="0" lvl="0" indent="0" algn="l" rtl="0">
              <a:lnSpc>
                <a:spcPct val="100000"/>
              </a:lnSpc>
              <a:spcBef>
                <a:spcPts val="0"/>
              </a:spcBef>
              <a:spcAft>
                <a:spcPts val="0"/>
              </a:spcAft>
              <a:buClr>
                <a:schemeClr val="dk2"/>
              </a:buClr>
              <a:buSzPct val="25000"/>
              <a:buFont typeface="Arial"/>
              <a:buNone/>
            </a:pPr>
            <a:r>
              <a:rPr lang="en" sz="2000" b="1" i="0" u="none" strike="noStrike" cap="none" baseline="0" dirty="0">
                <a:solidFill>
                  <a:schemeClr val="dk2"/>
                </a:solidFill>
                <a:latin typeface="Arial"/>
                <a:ea typeface="Arial"/>
                <a:cs typeface="Arial"/>
                <a:sym typeface="Arial"/>
              </a:rPr>
              <a:t>B. John walks from his home for half a kilometer to collect water from the community well. How far does John have to walk with his full bucket to reach home?</a:t>
            </a:r>
          </a:p>
          <a:p>
            <a:pPr marL="0" marR="0" lvl="0" indent="0" algn="l" rtl="0">
              <a:lnSpc>
                <a:spcPct val="100000"/>
              </a:lnSpc>
              <a:spcBef>
                <a:spcPts val="0"/>
              </a:spcBef>
              <a:spcAft>
                <a:spcPts val="0"/>
              </a:spcAft>
              <a:buClr>
                <a:schemeClr val="dk2"/>
              </a:buClr>
              <a:buSzPct val="25000"/>
              <a:buFont typeface="Arial"/>
              <a:buNone/>
            </a:pPr>
            <a:r>
              <a:rPr lang="en" sz="2800" b="0" i="0" u="none" strike="noStrike" cap="none" baseline="0" dirty="0">
                <a:solidFill>
                  <a:schemeClr val="dk2"/>
                </a:solidFill>
                <a:latin typeface="Arial"/>
                <a:ea typeface="Arial"/>
                <a:cs typeface="Arial"/>
                <a:sym typeface="Arial"/>
              </a:rPr>
              <a:t>  </a:t>
            </a:r>
          </a:p>
          <a:p>
            <a:pPr marL="0" marR="0" lvl="0" indent="0" algn="l" rtl="0">
              <a:lnSpc>
                <a:spcPct val="100000"/>
              </a:lnSpc>
              <a:spcBef>
                <a:spcPts val="0"/>
              </a:spcBef>
              <a:spcAft>
                <a:spcPts val="0"/>
              </a:spcAft>
              <a:buClr>
                <a:schemeClr val="dk2"/>
              </a:buClr>
              <a:buSzPct val="25000"/>
              <a:buFont typeface="Arial"/>
              <a:buNone/>
            </a:pPr>
            <a:r>
              <a:rPr lang="en" sz="2000" b="1" i="0" u="none" strike="noStrike" cap="none" baseline="0" dirty="0">
                <a:solidFill>
                  <a:schemeClr val="dk2"/>
                </a:solidFill>
                <a:sym typeface="Arial"/>
              </a:rPr>
              <a:t>A. </a:t>
            </a:r>
            <a:r>
              <a:rPr lang="en" sz="2000" b="1" dirty="0">
                <a:solidFill>
                  <a:schemeClr val="dk2"/>
                </a:solidFill>
              </a:rPr>
              <a:t>W</a:t>
            </a:r>
            <a:r>
              <a:rPr lang="en" sz="2000" b="1" i="0" u="none" strike="noStrike" cap="none" baseline="0" dirty="0">
                <a:solidFill>
                  <a:schemeClr val="dk2"/>
                </a:solidFill>
                <a:sym typeface="Arial"/>
              </a:rPr>
              <a:t>hy hygiene is important</a:t>
            </a:r>
            <a:r>
              <a:rPr lang="en" sz="2000" b="1" dirty="0">
                <a:solidFill>
                  <a:schemeClr val="dk2"/>
                </a:solidFill>
              </a:rPr>
              <a:t>?</a:t>
            </a:r>
          </a:p>
          <a:p>
            <a:pPr marL="0" marR="0" lvl="0" indent="0" algn="l" rtl="0">
              <a:lnSpc>
                <a:spcPct val="100000"/>
              </a:lnSpc>
              <a:spcBef>
                <a:spcPts val="0"/>
              </a:spcBef>
              <a:spcAft>
                <a:spcPts val="0"/>
              </a:spcAft>
              <a:buClr>
                <a:schemeClr val="dk2"/>
              </a:buClr>
              <a:buSzPct val="25000"/>
              <a:buFont typeface="Arial"/>
              <a:buNone/>
            </a:pPr>
            <a:r>
              <a:rPr lang="en" sz="2000" b="1" i="0" u="none" strike="noStrike" cap="none" baseline="0" dirty="0">
                <a:solidFill>
                  <a:schemeClr val="dk2"/>
                </a:solidFill>
                <a:sym typeface="Arial"/>
              </a:rPr>
              <a:t> </a:t>
            </a:r>
          </a:p>
          <a:p>
            <a:pPr marL="0" marR="0" lvl="0" indent="0" algn="l" rtl="0">
              <a:lnSpc>
                <a:spcPct val="100000"/>
              </a:lnSpc>
              <a:spcBef>
                <a:spcPts val="0"/>
              </a:spcBef>
              <a:spcAft>
                <a:spcPts val="0"/>
              </a:spcAft>
              <a:buClr>
                <a:schemeClr val="dk2"/>
              </a:buClr>
              <a:buSzPct val="25000"/>
              <a:buFont typeface="Arial"/>
              <a:buNone/>
            </a:pPr>
            <a:r>
              <a:rPr lang="en" sz="2000" b="1" i="0" u="none" strike="noStrike" cap="none" baseline="0" dirty="0">
                <a:solidFill>
                  <a:schemeClr val="dk2"/>
                </a:solidFill>
                <a:sym typeface="Arial"/>
              </a:rPr>
              <a:t>B. Write a story about why hygiene is so important in your community.</a:t>
            </a:r>
          </a:p>
        </p:txBody>
      </p:sp>
      <p:sp>
        <p:nvSpPr>
          <p:cNvPr id="280" name="Shape 280"/>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24</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284"/>
        <p:cNvGrpSpPr/>
        <p:nvPr/>
      </p:nvGrpSpPr>
      <p:grpSpPr>
        <a:xfrm>
          <a:off x="0" y="0"/>
          <a:ext cx="0" cy="0"/>
          <a:chOff x="0" y="0"/>
          <a:chExt cx="0" cy="0"/>
        </a:xfrm>
      </p:grpSpPr>
      <p:sp>
        <p:nvSpPr>
          <p:cNvPr id="285" name="Shape 285"/>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25</a:t>
            </a:fld>
            <a:endParaRPr lang="en" sz="1300" b="0" i="0" u="none" strike="noStrike" cap="none" baseline="0">
              <a:solidFill>
                <a:schemeClr val="dk2"/>
              </a:solidFill>
              <a:latin typeface="Arial"/>
              <a:ea typeface="Arial"/>
              <a:cs typeface="Arial"/>
              <a:sym typeface="Arial"/>
            </a:endParaRPr>
          </a:p>
        </p:txBody>
      </p:sp>
      <p:pic>
        <p:nvPicPr>
          <p:cNvPr id="286" name="Shape 286"/>
          <p:cNvPicPr preferRelativeResize="0"/>
          <p:nvPr/>
        </p:nvPicPr>
        <p:blipFill rotWithShape="1">
          <a:blip r:embed="rId3">
            <a:alphaModFix/>
          </a:blip>
          <a:srcRect/>
          <a:stretch/>
        </p:blipFill>
        <p:spPr>
          <a:xfrm>
            <a:off x="162430" y="162467"/>
            <a:ext cx="8771100" cy="4489800"/>
          </a:xfrm>
          <a:prstGeom prst="rect">
            <a:avLst/>
          </a:prstGeom>
          <a:noFill/>
          <a:ln>
            <a:noFill/>
          </a:ln>
        </p:spPr>
      </p:pic>
    </p:spTree>
  </p:cSld>
  <p:clrMapOvr>
    <a:masterClrMapping/>
  </p:clrMapOvr>
  <p:transition xmlns:p14="http://schemas.microsoft.com/office/powerpoint/2010/main" spd="slow">
    <p:cut/>
  </p:transition>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Shape 290"/>
        <p:cNvGrpSpPr/>
        <p:nvPr/>
      </p:nvGrpSpPr>
      <p:grpSpPr>
        <a:xfrm>
          <a:off x="0" y="0"/>
          <a:ext cx="0" cy="0"/>
          <a:chOff x="0" y="0"/>
          <a:chExt cx="0" cy="0"/>
        </a:xfrm>
      </p:grpSpPr>
      <p:sp>
        <p:nvSpPr>
          <p:cNvPr id="291" name="Shape 291"/>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26</a:t>
            </a:fld>
            <a:endParaRPr lang="en" sz="1300" b="0" i="0" u="none" strike="noStrike" cap="none" baseline="0">
              <a:solidFill>
                <a:schemeClr val="dk2"/>
              </a:solidFill>
              <a:latin typeface="Arial"/>
              <a:ea typeface="Arial"/>
              <a:cs typeface="Arial"/>
              <a:sym typeface="Arial"/>
            </a:endParaRPr>
          </a:p>
        </p:txBody>
      </p:sp>
      <p:pic>
        <p:nvPicPr>
          <p:cNvPr id="292" name="Shape 292"/>
          <p:cNvPicPr preferRelativeResize="0"/>
          <p:nvPr/>
        </p:nvPicPr>
        <p:blipFill rotWithShape="1">
          <a:blip r:embed="rId3">
            <a:alphaModFix/>
          </a:blip>
          <a:srcRect/>
          <a:stretch/>
        </p:blipFill>
        <p:spPr>
          <a:xfrm>
            <a:off x="457200" y="205980"/>
            <a:ext cx="8229600" cy="4535100"/>
          </a:xfrm>
          <a:prstGeom prst="rect">
            <a:avLst/>
          </a:prstGeom>
          <a:noFill/>
          <a:ln>
            <a:noFill/>
          </a:ln>
        </p:spPr>
      </p:pic>
    </p:spTree>
  </p:cSld>
  <p:clrMapOvr>
    <a:masterClrMapping/>
  </p:clrMapOvr>
  <p:transition xmlns:p14="http://schemas.microsoft.com/office/powerpoint/2010/main" spd="slow">
    <p:cut/>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Shape 296"/>
        <p:cNvGrpSpPr/>
        <p:nvPr/>
      </p:nvGrpSpPr>
      <p:grpSpPr>
        <a:xfrm>
          <a:off x="0" y="0"/>
          <a:ext cx="0" cy="0"/>
          <a:chOff x="0" y="0"/>
          <a:chExt cx="0" cy="0"/>
        </a:xfrm>
      </p:grpSpPr>
      <p:sp>
        <p:nvSpPr>
          <p:cNvPr id="297" name="Shape 297"/>
          <p:cNvSpPr txBox="1">
            <a:spLocks noGrp="1"/>
          </p:cNvSpPr>
          <p:nvPr>
            <p:ph type="title"/>
          </p:nvPr>
        </p:nvSpPr>
        <p:spPr>
          <a:xfrm>
            <a:off x="457200" y="205977"/>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dirty="0">
                <a:solidFill>
                  <a:schemeClr val="lt1"/>
                </a:solidFill>
                <a:latin typeface="Arial"/>
                <a:ea typeface="Arial"/>
                <a:cs typeface="Arial"/>
                <a:sym typeface="Arial"/>
              </a:rPr>
              <a:t>Question	</a:t>
            </a:r>
          </a:p>
        </p:txBody>
      </p:sp>
      <p:sp>
        <p:nvSpPr>
          <p:cNvPr id="298" name="Shape 298"/>
          <p:cNvSpPr txBox="1">
            <a:spLocks noGrp="1"/>
          </p:cNvSpPr>
          <p:nvPr>
            <p:ph type="body" idx="1"/>
          </p:nvPr>
        </p:nvSpPr>
        <p:spPr>
          <a:xfrm>
            <a:off x="457200" y="1460499"/>
            <a:ext cx="8229600" cy="3465298"/>
          </a:xfrm>
          <a:prstGeom prst="rect">
            <a:avLst/>
          </a:prstGeom>
          <a:noFill/>
          <a:ln>
            <a:noFill/>
          </a:ln>
        </p:spPr>
        <p:txBody>
          <a:bodyPr lIns="91425" tIns="91425" rIns="91425" bIns="91425" anchor="t" anchorCtr="0">
            <a:noAutofit/>
          </a:bodyPr>
          <a:lstStyle/>
          <a:p>
            <a:pPr marL="514350" marR="0" lvl="0" indent="-514350" algn="l" rtl="0">
              <a:lnSpc>
                <a:spcPct val="100000"/>
              </a:lnSpc>
              <a:spcBef>
                <a:spcPts val="0"/>
              </a:spcBef>
              <a:spcAft>
                <a:spcPts val="0"/>
              </a:spcAft>
              <a:buClr>
                <a:schemeClr val="dk2"/>
              </a:buClr>
              <a:buSzPct val="100000"/>
              <a:buFont typeface="Arial"/>
              <a:buAutoNum type="arabicPeriod"/>
            </a:pPr>
            <a:r>
              <a:rPr lang="en" sz="3000" b="0" i="0" u="none" strike="noStrike" cap="none" baseline="0">
                <a:solidFill>
                  <a:schemeClr val="dk2"/>
                </a:solidFill>
                <a:latin typeface="Arial"/>
                <a:ea typeface="Arial"/>
                <a:cs typeface="Arial"/>
                <a:sym typeface="Arial"/>
              </a:rPr>
              <a:t>What did you learn from this activity?</a:t>
            </a:r>
          </a:p>
          <a:p>
            <a:pPr marL="514350" marR="0" lvl="0" indent="-514350" algn="l" rtl="0">
              <a:lnSpc>
                <a:spcPct val="100000"/>
              </a:lnSpc>
              <a:spcBef>
                <a:spcPts val="0"/>
              </a:spcBef>
              <a:spcAft>
                <a:spcPts val="0"/>
              </a:spcAft>
              <a:buClr>
                <a:schemeClr val="dk2"/>
              </a:buClr>
              <a:buSzPct val="100000"/>
              <a:buFont typeface="Arial"/>
              <a:buAutoNum type="arabicPeriod"/>
            </a:pPr>
            <a:r>
              <a:rPr lang="en" sz="3000" b="0" i="0" u="none" strike="noStrike" cap="none" baseline="0">
                <a:solidFill>
                  <a:schemeClr val="dk2"/>
                </a:solidFill>
                <a:latin typeface="Arial"/>
                <a:ea typeface="Arial"/>
                <a:cs typeface="Arial"/>
                <a:sym typeface="Arial"/>
              </a:rPr>
              <a:t>What information helped you with any challenges you have?</a:t>
            </a:r>
          </a:p>
          <a:p>
            <a:pPr marL="514350" marR="0" lvl="0" indent="-514350" algn="l" rtl="0">
              <a:lnSpc>
                <a:spcPct val="100000"/>
              </a:lnSpc>
              <a:spcBef>
                <a:spcPts val="0"/>
              </a:spcBef>
              <a:spcAft>
                <a:spcPts val="0"/>
              </a:spcAft>
              <a:buClr>
                <a:schemeClr val="dk2"/>
              </a:buClr>
              <a:buSzPct val="100000"/>
              <a:buFont typeface="Arial"/>
              <a:buAutoNum type="arabicPeriod"/>
            </a:pPr>
            <a:r>
              <a:rPr lang="en" sz="3000" b="0" i="0" u="none" strike="noStrike" cap="none" baseline="0">
                <a:solidFill>
                  <a:schemeClr val="dk2"/>
                </a:solidFill>
                <a:latin typeface="Arial"/>
                <a:ea typeface="Arial"/>
                <a:cs typeface="Arial"/>
                <a:sym typeface="Arial"/>
              </a:rPr>
              <a:t>How can this information make a difference for your teaching practices?</a:t>
            </a:r>
          </a:p>
        </p:txBody>
      </p:sp>
      <p:sp>
        <p:nvSpPr>
          <p:cNvPr id="299" name="Shape 299"/>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27</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Shape 303"/>
        <p:cNvGrpSpPr/>
        <p:nvPr/>
      </p:nvGrpSpPr>
      <p:grpSpPr>
        <a:xfrm>
          <a:off x="0" y="0"/>
          <a:ext cx="0" cy="0"/>
          <a:chOff x="0" y="0"/>
          <a:chExt cx="0" cy="0"/>
        </a:xfrm>
      </p:grpSpPr>
      <p:sp>
        <p:nvSpPr>
          <p:cNvPr id="304" name="Shape 304"/>
          <p:cNvSpPr txBox="1">
            <a:spLocks noGrp="1"/>
          </p:cNvSpPr>
          <p:nvPr>
            <p:ph type="title"/>
          </p:nvPr>
        </p:nvSpPr>
        <p:spPr>
          <a:xfrm>
            <a:off x="457200" y="205977"/>
            <a:ext cx="8229600" cy="1141499"/>
          </a:xfrm>
          <a:prstGeom prst="rect">
            <a:avLst/>
          </a:prstGeom>
        </p:spPr>
        <p:txBody>
          <a:bodyPr lIns="91425" tIns="91425" rIns="91425" bIns="91425" anchor="b" anchorCtr="0">
            <a:noAutofit/>
          </a:bodyPr>
          <a:lstStyle/>
          <a:p>
            <a:pPr>
              <a:spcBef>
                <a:spcPts val="0"/>
              </a:spcBef>
              <a:buNone/>
            </a:pPr>
            <a:r>
              <a:rPr lang="en" sz="4800" b="1" dirty="0">
                <a:solidFill>
                  <a:srgbClr val="FFFFFF"/>
                </a:solidFill>
              </a:rPr>
              <a:t>Planning </a:t>
            </a:r>
            <a:r>
              <a:rPr lang="en-US" sz="4800" b="1" dirty="0" smtClean="0">
                <a:solidFill>
                  <a:srgbClr val="FFFFFF"/>
                </a:solidFill>
              </a:rPr>
              <a:t>and</a:t>
            </a:r>
            <a:r>
              <a:rPr lang="en" sz="4800" b="1" dirty="0" smtClean="0">
                <a:solidFill>
                  <a:srgbClr val="FFFFFF"/>
                </a:solidFill>
              </a:rPr>
              <a:t> </a:t>
            </a:r>
            <a:r>
              <a:rPr lang="en" sz="4800" b="1" dirty="0">
                <a:solidFill>
                  <a:srgbClr val="FFFFFF"/>
                </a:solidFill>
              </a:rPr>
              <a:t>Action</a:t>
            </a:r>
          </a:p>
        </p:txBody>
      </p:sp>
      <p:sp>
        <p:nvSpPr>
          <p:cNvPr id="305" name="Shape 305"/>
          <p:cNvSpPr txBox="1">
            <a:spLocks noGrp="1"/>
          </p:cNvSpPr>
          <p:nvPr>
            <p:ph type="body" idx="1"/>
          </p:nvPr>
        </p:nvSpPr>
        <p:spPr>
          <a:xfrm>
            <a:off x="457200" y="1460499"/>
            <a:ext cx="8229600" cy="3465299"/>
          </a:xfrm>
          <a:prstGeom prst="rect">
            <a:avLst/>
          </a:prstGeom>
        </p:spPr>
        <p:txBody>
          <a:bodyPr lIns="91425" tIns="91425" rIns="91425" bIns="91425" anchor="t" anchorCtr="0">
            <a:noAutofit/>
          </a:bodyPr>
          <a:lstStyle/>
          <a:p>
            <a:pPr marL="457200" lvl="0" indent="-393700" rtl="0">
              <a:spcBef>
                <a:spcPts val="0"/>
              </a:spcBef>
              <a:buClr>
                <a:schemeClr val="dk1"/>
              </a:buClr>
              <a:buSzPct val="100000"/>
              <a:buFont typeface="Times New Roman"/>
              <a:buAutoNum type="arabicPeriod"/>
            </a:pPr>
            <a:r>
              <a:rPr lang="en" sz="2500" dirty="0">
                <a:solidFill>
                  <a:schemeClr val="dk1"/>
                </a:solidFill>
                <a:latin typeface="+mn-lt"/>
                <a:ea typeface="Times New Roman"/>
                <a:cs typeface="Times New Roman"/>
                <a:sym typeface="Times New Roman"/>
              </a:rPr>
              <a:t>Think of three lessons you are teaching next week.</a:t>
            </a:r>
          </a:p>
          <a:p>
            <a:pPr marL="457200" lvl="0" indent="-393700" rtl="0">
              <a:spcBef>
                <a:spcPts val="0"/>
              </a:spcBef>
              <a:buClr>
                <a:schemeClr val="dk1"/>
              </a:buClr>
              <a:buSzPct val="100000"/>
              <a:buFont typeface="Times New Roman"/>
              <a:buAutoNum type="arabicPeriod"/>
            </a:pPr>
            <a:r>
              <a:rPr lang="en" sz="2500" dirty="0">
                <a:solidFill>
                  <a:schemeClr val="dk1"/>
                </a:solidFill>
                <a:latin typeface="+mn-lt"/>
                <a:ea typeface="Times New Roman"/>
                <a:cs typeface="Times New Roman"/>
                <a:sym typeface="Times New Roman"/>
              </a:rPr>
              <a:t>For each lesson come up with two strategies to make those lessons more meaningful and relevant for your students.</a:t>
            </a:r>
          </a:p>
          <a:p>
            <a:pPr marL="457200" lvl="0" indent="-393700" rtl="0">
              <a:spcBef>
                <a:spcPts val="0"/>
              </a:spcBef>
              <a:buClr>
                <a:schemeClr val="dk1"/>
              </a:buClr>
              <a:buSzPct val="100000"/>
              <a:buFont typeface="Times New Roman"/>
              <a:buAutoNum type="arabicPeriod"/>
            </a:pPr>
            <a:r>
              <a:rPr lang="en" sz="2500" dirty="0">
                <a:solidFill>
                  <a:schemeClr val="dk1"/>
                </a:solidFill>
                <a:latin typeface="+mn-lt"/>
                <a:ea typeface="Times New Roman"/>
                <a:cs typeface="Times New Roman"/>
                <a:sym typeface="Times New Roman"/>
              </a:rPr>
              <a:t>After 10 MINUTES share your ideas with your partner.</a:t>
            </a:r>
          </a:p>
          <a:p>
            <a:pPr marL="457200" lvl="0" indent="-393700">
              <a:spcBef>
                <a:spcPts val="0"/>
              </a:spcBef>
              <a:buClr>
                <a:schemeClr val="dk1"/>
              </a:buClr>
              <a:buSzPct val="100000"/>
              <a:buFont typeface="Times New Roman"/>
              <a:buAutoNum type="arabicPeriod"/>
            </a:pPr>
            <a:r>
              <a:rPr lang="en" sz="2500" dirty="0">
                <a:solidFill>
                  <a:schemeClr val="dk1"/>
                </a:solidFill>
                <a:latin typeface="+mn-lt"/>
                <a:ea typeface="Times New Roman"/>
                <a:cs typeface="Times New Roman"/>
                <a:sym typeface="Times New Roman"/>
              </a:rPr>
              <a:t>Tell your partner two positive things about their strategies. Tell them one thing that they could do to make it even better.</a:t>
            </a:r>
          </a:p>
        </p:txBody>
      </p:sp>
      <p:sp>
        <p:nvSpPr>
          <p:cNvPr id="306" name="Shape 306"/>
          <p:cNvSpPr txBox="1">
            <a:spLocks noGrp="1"/>
          </p:cNvSpPr>
          <p:nvPr>
            <p:ph type="sldNum" idx="12"/>
          </p:nvPr>
        </p:nvSpPr>
        <p:spPr>
          <a:xfrm>
            <a:off x="8556789"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t>28</a:t>
            </a:fld>
            <a:endParaRPr lang="en"/>
          </a:p>
        </p:txBody>
      </p:sp>
    </p:spTree>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47"/>
        <p:cNvGrpSpPr/>
        <p:nvPr/>
      </p:nvGrpSpPr>
      <p:grpSpPr>
        <a:xfrm>
          <a:off x="0" y="0"/>
          <a:ext cx="0" cy="0"/>
          <a:chOff x="0" y="0"/>
          <a:chExt cx="0" cy="0"/>
        </a:xfrm>
      </p:grpSpPr>
      <p:sp>
        <p:nvSpPr>
          <p:cNvPr id="48" name="Shape 48"/>
          <p:cNvSpPr txBox="1">
            <a:spLocks noGrp="1"/>
          </p:cNvSpPr>
          <p:nvPr>
            <p:ph type="title"/>
          </p:nvPr>
        </p:nvSpPr>
        <p:spPr>
          <a:xfrm>
            <a:off x="457200" y="205977"/>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Reflection</a:t>
            </a:r>
          </a:p>
        </p:txBody>
      </p:sp>
      <p:sp>
        <p:nvSpPr>
          <p:cNvPr id="49" name="Shape 49"/>
          <p:cNvSpPr txBox="1">
            <a:spLocks noGrp="1"/>
          </p:cNvSpPr>
          <p:nvPr>
            <p:ph type="body" idx="1"/>
          </p:nvPr>
        </p:nvSpPr>
        <p:spPr>
          <a:xfrm>
            <a:off x="457200" y="1460499"/>
            <a:ext cx="8229600" cy="3465299"/>
          </a:xfrm>
          <a:prstGeom prst="rect">
            <a:avLst/>
          </a:prstGeom>
        </p:spPr>
        <p:txBody>
          <a:bodyPr lIns="91425" tIns="91425" rIns="91425" bIns="91425" anchor="t" anchorCtr="0">
            <a:noAutofit/>
          </a:bodyPr>
          <a:lstStyle/>
          <a:p>
            <a:pPr lvl="0">
              <a:spcBef>
                <a:spcPts val="0"/>
              </a:spcBef>
              <a:buClr>
                <a:schemeClr val="dk1"/>
              </a:buClr>
              <a:buSzPct val="30555"/>
              <a:buFont typeface="Arial"/>
              <a:buNone/>
            </a:pPr>
            <a:r>
              <a:rPr lang="en" sz="3600">
                <a:solidFill>
                  <a:schemeClr val="dk1"/>
                </a:solidFill>
              </a:rPr>
              <a:t>When beginning a new school year, how do you know what to teach?</a:t>
            </a:r>
          </a:p>
        </p:txBody>
      </p:sp>
      <p:sp>
        <p:nvSpPr>
          <p:cNvPr id="50" name="Shape 50"/>
          <p:cNvSpPr txBox="1">
            <a:spLocks noGrp="1"/>
          </p:cNvSpPr>
          <p:nvPr>
            <p:ph type="sldNum" idx="12"/>
          </p:nvPr>
        </p:nvSpPr>
        <p:spPr>
          <a:xfrm>
            <a:off x="8556789"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t>3</a:t>
            </a:fld>
            <a:endParaRPr lang="en"/>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54"/>
        <p:cNvGrpSpPr/>
        <p:nvPr/>
      </p:nvGrpSpPr>
      <p:grpSpPr>
        <a:xfrm>
          <a:off x="0" y="0"/>
          <a:ext cx="0" cy="0"/>
          <a:chOff x="0" y="0"/>
          <a:chExt cx="0" cy="0"/>
        </a:xfrm>
      </p:grpSpPr>
      <p:sp>
        <p:nvSpPr>
          <p:cNvPr id="55" name="Shape 55"/>
          <p:cNvSpPr txBox="1">
            <a:spLocks noGrp="1"/>
          </p:cNvSpPr>
          <p:nvPr>
            <p:ph type="title"/>
          </p:nvPr>
        </p:nvSpPr>
        <p:spPr>
          <a:xfrm>
            <a:off x="457200" y="205977"/>
            <a:ext cx="8229600" cy="11414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dirty="0">
                <a:solidFill>
                  <a:srgbClr val="FFFFFF"/>
                </a:solidFill>
                <a:latin typeface="Arial"/>
                <a:ea typeface="Arial"/>
                <a:cs typeface="Arial"/>
                <a:sym typeface="Arial"/>
              </a:rPr>
              <a:t>Objectives</a:t>
            </a:r>
          </a:p>
        </p:txBody>
      </p:sp>
      <p:sp>
        <p:nvSpPr>
          <p:cNvPr id="56" name="Shape 56"/>
          <p:cNvSpPr txBox="1">
            <a:spLocks noGrp="1"/>
          </p:cNvSpPr>
          <p:nvPr>
            <p:ph type="body" idx="1"/>
          </p:nvPr>
        </p:nvSpPr>
        <p:spPr>
          <a:xfrm>
            <a:off x="457200" y="1460499"/>
            <a:ext cx="8229600" cy="3465298"/>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r>
              <a:rPr lang="en" sz="2400" b="1" i="1" u="none" strike="noStrike" cap="none" baseline="0" dirty="0">
                <a:solidFill>
                  <a:srgbClr val="000000"/>
                </a:solidFill>
                <a:latin typeface="Arial"/>
                <a:ea typeface="Arial"/>
                <a:cs typeface="Arial"/>
                <a:sym typeface="Arial"/>
              </a:rPr>
              <a:t>By the end of this session you will be able to:</a:t>
            </a:r>
          </a:p>
          <a:p>
            <a:pPr marR="0" lvl="0" algn="l" rtl="0">
              <a:lnSpc>
                <a:spcPct val="100000"/>
              </a:lnSpc>
              <a:spcBef>
                <a:spcPts val="0"/>
              </a:spcBef>
              <a:spcAft>
                <a:spcPts val="0"/>
              </a:spcAft>
              <a:buNone/>
            </a:pPr>
            <a:endParaRPr dirty="0"/>
          </a:p>
          <a:p>
            <a:pPr marL="457200" marR="0" lvl="0" indent="-355600" algn="l" rtl="0">
              <a:lnSpc>
                <a:spcPct val="100000"/>
              </a:lnSpc>
              <a:spcBef>
                <a:spcPts val="0"/>
              </a:spcBef>
              <a:spcAft>
                <a:spcPts val="0"/>
              </a:spcAft>
              <a:buClr>
                <a:schemeClr val="dk1"/>
              </a:buClr>
              <a:buSzPct val="100000"/>
              <a:buFont typeface="Times New Roman"/>
              <a:buChar char="●"/>
            </a:pPr>
            <a:r>
              <a:rPr lang="en" sz="2400" b="0" i="0" u="none" strike="noStrike" cap="none" baseline="0" dirty="0">
                <a:solidFill>
                  <a:schemeClr val="dk1"/>
                </a:solidFill>
                <a:latin typeface="+mj-lt"/>
                <a:ea typeface="Times New Roman"/>
                <a:cs typeface="Times New Roman"/>
                <a:sym typeface="Times New Roman"/>
              </a:rPr>
              <a:t>Identify the purpose of following curriculum in teaching preparation and classroom </a:t>
            </a:r>
            <a:r>
              <a:rPr lang="en" sz="2400" b="0" i="0" u="none" strike="noStrike" cap="none" baseline="0" dirty="0" smtClean="0">
                <a:solidFill>
                  <a:schemeClr val="dk1"/>
                </a:solidFill>
                <a:latin typeface="+mj-lt"/>
                <a:ea typeface="Times New Roman"/>
                <a:cs typeface="Times New Roman"/>
                <a:sym typeface="Times New Roman"/>
              </a:rPr>
              <a:t>instruction</a:t>
            </a:r>
            <a:r>
              <a:rPr lang="en-US" sz="2400" b="0" i="0" u="none" strike="noStrike" cap="none" baseline="0" dirty="0" smtClean="0">
                <a:solidFill>
                  <a:schemeClr val="dk1"/>
                </a:solidFill>
                <a:latin typeface="+mj-lt"/>
                <a:ea typeface="Times New Roman"/>
                <a:cs typeface="Times New Roman"/>
                <a:sym typeface="Times New Roman"/>
              </a:rPr>
              <a:t>.</a:t>
            </a:r>
            <a:endParaRPr lang="en" sz="2400" b="0" i="0" u="none" strike="noStrike" cap="none" baseline="0" dirty="0">
              <a:solidFill>
                <a:schemeClr val="dk1"/>
              </a:solidFill>
              <a:latin typeface="+mj-lt"/>
              <a:ea typeface="Times New Roman"/>
              <a:cs typeface="Times New Roman"/>
              <a:sym typeface="Times New Roman"/>
            </a:endParaRPr>
          </a:p>
          <a:p>
            <a:pPr marL="457200" marR="0" lvl="0" indent="-355600" algn="l" rtl="0">
              <a:lnSpc>
                <a:spcPct val="100000"/>
              </a:lnSpc>
              <a:spcBef>
                <a:spcPts val="0"/>
              </a:spcBef>
              <a:spcAft>
                <a:spcPts val="0"/>
              </a:spcAft>
              <a:buClr>
                <a:schemeClr val="dk1"/>
              </a:buClr>
              <a:buSzPct val="100000"/>
              <a:buFont typeface="Times New Roman"/>
              <a:buChar char="●"/>
            </a:pPr>
            <a:r>
              <a:rPr lang="en" sz="2400" b="0" i="0" u="none" strike="noStrike" cap="none" baseline="0" dirty="0">
                <a:solidFill>
                  <a:schemeClr val="dk1"/>
                </a:solidFill>
                <a:latin typeface="+mj-lt"/>
                <a:ea typeface="Times New Roman"/>
                <a:cs typeface="Times New Roman"/>
                <a:sym typeface="Times New Roman"/>
              </a:rPr>
              <a:t>Read a given curriculum and determine the key </a:t>
            </a:r>
            <a:r>
              <a:rPr lang="en" sz="2400" b="0" i="0" u="none" strike="noStrike" cap="none" baseline="0" dirty="0" smtClean="0">
                <a:solidFill>
                  <a:schemeClr val="dk1"/>
                </a:solidFill>
                <a:latin typeface="+mj-lt"/>
                <a:ea typeface="Times New Roman"/>
                <a:cs typeface="Times New Roman"/>
                <a:sym typeface="Times New Roman"/>
              </a:rPr>
              <a:t>components</a:t>
            </a:r>
            <a:r>
              <a:rPr lang="en-US" sz="2400" b="0" i="0" u="none" strike="noStrike" cap="none" baseline="0" dirty="0" smtClean="0">
                <a:solidFill>
                  <a:schemeClr val="dk1"/>
                </a:solidFill>
                <a:latin typeface="+mj-lt"/>
                <a:ea typeface="Times New Roman"/>
                <a:cs typeface="Times New Roman"/>
                <a:sym typeface="Times New Roman"/>
              </a:rPr>
              <a:t>.</a:t>
            </a:r>
            <a:endParaRPr lang="en" sz="2400" b="0" i="0" u="none" strike="noStrike" cap="none" baseline="0" dirty="0">
              <a:solidFill>
                <a:schemeClr val="dk1"/>
              </a:solidFill>
              <a:latin typeface="+mj-lt"/>
              <a:ea typeface="Times New Roman"/>
              <a:cs typeface="Times New Roman"/>
              <a:sym typeface="Times New Roman"/>
            </a:endParaRPr>
          </a:p>
          <a:p>
            <a:pPr marL="457200" marR="0" lvl="0" indent="-355600" algn="l" rtl="0">
              <a:lnSpc>
                <a:spcPct val="100000"/>
              </a:lnSpc>
              <a:spcBef>
                <a:spcPts val="0"/>
              </a:spcBef>
              <a:spcAft>
                <a:spcPts val="0"/>
              </a:spcAft>
              <a:buClr>
                <a:schemeClr val="dk1"/>
              </a:buClr>
              <a:buSzPct val="100000"/>
              <a:buFont typeface="Times New Roman"/>
              <a:buChar char="●"/>
            </a:pPr>
            <a:r>
              <a:rPr lang="en" sz="2400" b="0" i="0" u="none" strike="noStrike" cap="none" baseline="0" dirty="0">
                <a:solidFill>
                  <a:schemeClr val="dk1"/>
                </a:solidFill>
                <a:latin typeface="+mj-lt"/>
                <a:ea typeface="Times New Roman"/>
                <a:cs typeface="Times New Roman"/>
                <a:sym typeface="Times New Roman"/>
              </a:rPr>
              <a:t>Identify the learning standards for your own subject or grade </a:t>
            </a:r>
            <a:r>
              <a:rPr lang="en" sz="2400" b="0" i="0" u="none" strike="noStrike" cap="none" baseline="0" dirty="0" smtClean="0">
                <a:solidFill>
                  <a:schemeClr val="dk1"/>
                </a:solidFill>
                <a:latin typeface="+mj-lt"/>
                <a:ea typeface="Times New Roman"/>
                <a:cs typeface="Times New Roman"/>
                <a:sym typeface="Times New Roman"/>
              </a:rPr>
              <a:t>level</a:t>
            </a:r>
            <a:r>
              <a:rPr lang="en-US" sz="2400" b="0" i="0" u="none" strike="noStrike" cap="none" baseline="0" dirty="0" smtClean="0">
                <a:solidFill>
                  <a:schemeClr val="dk1"/>
                </a:solidFill>
                <a:latin typeface="+mj-lt"/>
                <a:ea typeface="Times New Roman"/>
                <a:cs typeface="Times New Roman"/>
                <a:sym typeface="Times New Roman"/>
              </a:rPr>
              <a:t>.</a:t>
            </a:r>
            <a:endParaRPr lang="en" sz="2400" b="0" i="0" u="none" strike="noStrike" cap="none" baseline="0" dirty="0">
              <a:solidFill>
                <a:schemeClr val="dk1"/>
              </a:solidFill>
              <a:latin typeface="+mj-lt"/>
              <a:ea typeface="Times New Roman"/>
              <a:cs typeface="Times New Roman"/>
              <a:sym typeface="Times New Roman"/>
            </a:endParaRPr>
          </a:p>
          <a:p>
            <a:pPr marL="0" marR="0" lvl="0" indent="0" algn="l" rtl="0">
              <a:lnSpc>
                <a:spcPct val="100000"/>
              </a:lnSpc>
              <a:spcBef>
                <a:spcPts val="0"/>
              </a:spcBef>
              <a:spcAft>
                <a:spcPts val="0"/>
              </a:spcAft>
              <a:buClr>
                <a:schemeClr val="dk2"/>
              </a:buClr>
              <a:buFont typeface="Arial"/>
              <a:buNone/>
            </a:pPr>
            <a:endParaRPr sz="2400" b="1" i="0" u="none" strike="noStrike" cap="none" baseline="0" dirty="0">
              <a:solidFill>
                <a:srgbClr val="000000"/>
              </a:solidFill>
              <a:latin typeface="Arial"/>
              <a:ea typeface="Arial"/>
              <a:cs typeface="Arial"/>
              <a:sym typeface="Arial"/>
            </a:endParaRPr>
          </a:p>
        </p:txBody>
      </p:sp>
      <p:sp>
        <p:nvSpPr>
          <p:cNvPr id="57" name="Shape 57"/>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4</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61"/>
        <p:cNvGrpSpPr/>
        <p:nvPr/>
      </p:nvGrpSpPr>
      <p:grpSpPr>
        <a:xfrm>
          <a:off x="0" y="0"/>
          <a:ext cx="0" cy="0"/>
          <a:chOff x="0" y="0"/>
          <a:chExt cx="0" cy="0"/>
        </a:xfrm>
      </p:grpSpPr>
      <p:sp>
        <p:nvSpPr>
          <p:cNvPr id="62" name="Shape 62"/>
          <p:cNvSpPr txBox="1">
            <a:spLocks noGrp="1"/>
          </p:cNvSpPr>
          <p:nvPr>
            <p:ph type="title"/>
          </p:nvPr>
        </p:nvSpPr>
        <p:spPr>
          <a:xfrm>
            <a:off x="457200" y="205977"/>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Short Stack"/>
              <a:buNone/>
            </a:pPr>
            <a:r>
              <a:rPr lang="en" sz="4800" b="1" i="0" u="none" strike="noStrike" cap="none" baseline="0">
                <a:solidFill>
                  <a:srgbClr val="FFFFFF"/>
                </a:solidFill>
                <a:latin typeface="Arial"/>
                <a:ea typeface="Arial"/>
                <a:cs typeface="Arial"/>
                <a:sym typeface="Arial"/>
              </a:rPr>
              <a:t>Exploring Curriculum</a:t>
            </a:r>
          </a:p>
        </p:txBody>
      </p:sp>
      <p:sp>
        <p:nvSpPr>
          <p:cNvPr id="63" name="Shape 63"/>
          <p:cNvSpPr txBox="1">
            <a:spLocks noGrp="1"/>
          </p:cNvSpPr>
          <p:nvPr>
            <p:ph type="body" idx="1"/>
          </p:nvPr>
        </p:nvSpPr>
        <p:spPr>
          <a:xfrm>
            <a:off x="-38525" y="1401875"/>
            <a:ext cx="9144000" cy="3692400"/>
          </a:xfrm>
          <a:prstGeom prst="rect">
            <a:avLst/>
          </a:prstGeom>
          <a:noFill/>
          <a:ln>
            <a:noFill/>
          </a:ln>
        </p:spPr>
        <p:txBody>
          <a:bodyPr lIns="91425" tIns="91425" rIns="91425" bIns="91425" anchor="t" anchorCtr="0">
            <a:noAutofit/>
          </a:bodyPr>
          <a:lstStyle/>
          <a:p>
            <a:pPr marL="342900" marR="0" lvl="0" indent="-342900" algn="l" rtl="0">
              <a:lnSpc>
                <a:spcPct val="100000"/>
              </a:lnSpc>
              <a:spcBef>
                <a:spcPts val="0"/>
              </a:spcBef>
              <a:spcAft>
                <a:spcPts val="0"/>
              </a:spcAft>
              <a:buClr>
                <a:schemeClr val="dk2"/>
              </a:buClr>
              <a:buSzPct val="100000"/>
              <a:buFont typeface="Times New Roman"/>
              <a:buAutoNum type="arabicPeriod"/>
            </a:pPr>
            <a:r>
              <a:rPr lang="en" sz="1300" b="0" i="0" u="none" strike="noStrike" cap="none" baseline="0" dirty="0">
                <a:solidFill>
                  <a:schemeClr val="dk2"/>
                </a:solidFill>
                <a:latin typeface="+mj-lt"/>
                <a:ea typeface="Times New Roman"/>
                <a:cs typeface="Times New Roman"/>
                <a:sym typeface="Times New Roman"/>
              </a:rPr>
              <a:t>What are the essential learning objectives for the school year for your grade or subject? In other words, what MUST your students know before moving on to the next level? This may not include every objective listed in the curriculum. </a:t>
            </a:r>
          </a:p>
          <a:p>
            <a:pPr marL="342900" marR="0" lvl="0" indent="-254000" algn="l" rtl="0">
              <a:lnSpc>
                <a:spcPct val="100000"/>
              </a:lnSpc>
              <a:spcBef>
                <a:spcPts val="0"/>
              </a:spcBef>
              <a:spcAft>
                <a:spcPts val="0"/>
              </a:spcAft>
              <a:buClr>
                <a:schemeClr val="dk2"/>
              </a:buClr>
              <a:buFont typeface="Arial"/>
              <a:buNone/>
            </a:pPr>
            <a:endParaRPr sz="1300" b="0" i="0" u="none" strike="noStrike" cap="none" baseline="0" dirty="0">
              <a:solidFill>
                <a:schemeClr val="dk2"/>
              </a:solidFill>
              <a:latin typeface="+mj-lt"/>
              <a:ea typeface="Times New Roman"/>
              <a:cs typeface="Times New Roman"/>
              <a:sym typeface="Times New Roman"/>
            </a:endParaRPr>
          </a:p>
          <a:p>
            <a:pPr marL="342900" marR="0" lvl="0" indent="-342900" algn="l" rtl="0">
              <a:lnSpc>
                <a:spcPct val="100000"/>
              </a:lnSpc>
              <a:spcBef>
                <a:spcPts val="0"/>
              </a:spcBef>
              <a:spcAft>
                <a:spcPts val="0"/>
              </a:spcAft>
              <a:buClr>
                <a:schemeClr val="dk2"/>
              </a:buClr>
              <a:buSzPct val="100000"/>
              <a:buFont typeface="Times New Roman"/>
              <a:buAutoNum type="arabicPeriod"/>
            </a:pPr>
            <a:r>
              <a:rPr lang="en" sz="1300" b="0" i="0" u="none" strike="noStrike" cap="none" baseline="0" dirty="0">
                <a:solidFill>
                  <a:schemeClr val="dk2"/>
                </a:solidFill>
                <a:latin typeface="+mj-lt"/>
                <a:ea typeface="Times New Roman"/>
                <a:cs typeface="Times New Roman"/>
                <a:sym typeface="Times New Roman"/>
              </a:rPr>
              <a:t>How many units are in the curriculum for your subject/grade? How many lessons? Think about your own classroom experience. Do you think this is enough or too much to cover in one school year?</a:t>
            </a:r>
          </a:p>
          <a:p>
            <a:pPr marL="342900" marR="0" lvl="0" indent="-254000" algn="l" rtl="0">
              <a:lnSpc>
                <a:spcPct val="100000"/>
              </a:lnSpc>
              <a:spcBef>
                <a:spcPts val="0"/>
              </a:spcBef>
              <a:spcAft>
                <a:spcPts val="0"/>
              </a:spcAft>
              <a:buClr>
                <a:schemeClr val="dk2"/>
              </a:buClr>
              <a:buFont typeface="Arial"/>
              <a:buNone/>
            </a:pPr>
            <a:endParaRPr sz="1300" b="0" i="0" u="none" strike="noStrike" cap="none" baseline="0" dirty="0">
              <a:solidFill>
                <a:schemeClr val="dk2"/>
              </a:solidFill>
              <a:latin typeface="+mj-lt"/>
              <a:ea typeface="Times New Roman"/>
              <a:cs typeface="Times New Roman"/>
              <a:sym typeface="Times New Roman"/>
            </a:endParaRPr>
          </a:p>
          <a:p>
            <a:pPr marL="342900" marR="0" lvl="0" indent="-342900" algn="l" rtl="0">
              <a:lnSpc>
                <a:spcPct val="100000"/>
              </a:lnSpc>
              <a:spcBef>
                <a:spcPts val="0"/>
              </a:spcBef>
              <a:spcAft>
                <a:spcPts val="0"/>
              </a:spcAft>
              <a:buClr>
                <a:schemeClr val="dk2"/>
              </a:buClr>
              <a:buSzPct val="100000"/>
              <a:buFont typeface="Times New Roman"/>
              <a:buAutoNum type="arabicPeriod"/>
            </a:pPr>
            <a:r>
              <a:rPr lang="en" sz="1300" b="0" i="0" u="none" strike="noStrike" cap="none" baseline="0" dirty="0">
                <a:solidFill>
                  <a:schemeClr val="dk2"/>
                </a:solidFill>
                <a:latin typeface="+mj-lt"/>
                <a:ea typeface="Times New Roman"/>
                <a:cs typeface="Times New Roman"/>
                <a:sym typeface="Times New Roman"/>
              </a:rPr>
              <a:t>Look at the given order or sequence of units and lessons. Is this logical? Would you like to make any changes to help your students be more successful in learning the listed skills or knowledge? </a:t>
            </a:r>
          </a:p>
          <a:p>
            <a:pPr marL="342900" marR="0" lvl="0" indent="-254000" algn="l" rtl="0">
              <a:lnSpc>
                <a:spcPct val="100000"/>
              </a:lnSpc>
              <a:spcBef>
                <a:spcPts val="0"/>
              </a:spcBef>
              <a:spcAft>
                <a:spcPts val="0"/>
              </a:spcAft>
              <a:buClr>
                <a:schemeClr val="dk2"/>
              </a:buClr>
              <a:buFont typeface="Arial"/>
              <a:buNone/>
            </a:pPr>
            <a:endParaRPr sz="1300" b="0" i="0" u="none" strike="noStrike" cap="none" baseline="0" dirty="0">
              <a:solidFill>
                <a:schemeClr val="dk2"/>
              </a:solidFill>
              <a:latin typeface="+mj-lt"/>
              <a:ea typeface="Times New Roman"/>
              <a:cs typeface="Times New Roman"/>
              <a:sym typeface="Times New Roman"/>
            </a:endParaRPr>
          </a:p>
          <a:p>
            <a:pPr marL="342900" marR="0" lvl="0" indent="-342900" algn="l" rtl="0">
              <a:lnSpc>
                <a:spcPct val="100000"/>
              </a:lnSpc>
              <a:spcBef>
                <a:spcPts val="0"/>
              </a:spcBef>
              <a:spcAft>
                <a:spcPts val="0"/>
              </a:spcAft>
              <a:buClr>
                <a:schemeClr val="dk2"/>
              </a:buClr>
              <a:buSzPct val="100000"/>
              <a:buFont typeface="Times New Roman"/>
              <a:buAutoNum type="arabicPeriod"/>
            </a:pPr>
            <a:r>
              <a:rPr lang="en" sz="1300" b="0" i="0" u="none" strike="noStrike" cap="none" baseline="0" dirty="0">
                <a:solidFill>
                  <a:schemeClr val="dk2"/>
                </a:solidFill>
                <a:latin typeface="+mj-lt"/>
                <a:ea typeface="Times New Roman"/>
                <a:cs typeface="Times New Roman"/>
                <a:sym typeface="Times New Roman"/>
              </a:rPr>
              <a:t>Consider your own teaching preparation. What would it look like to plan your lessons based on the curriculum provided?  </a:t>
            </a:r>
          </a:p>
          <a:p>
            <a:pPr marR="0" lvl="0" algn="l" rtl="0">
              <a:lnSpc>
                <a:spcPct val="100000"/>
              </a:lnSpc>
              <a:spcBef>
                <a:spcPts val="0"/>
              </a:spcBef>
              <a:spcAft>
                <a:spcPts val="0"/>
              </a:spcAft>
              <a:buNone/>
            </a:pPr>
            <a:endParaRPr sz="1300" dirty="0">
              <a:solidFill>
                <a:schemeClr val="dk2"/>
              </a:solidFill>
              <a:latin typeface="+mj-lt"/>
              <a:ea typeface="Times New Roman"/>
              <a:cs typeface="Times New Roman"/>
              <a:sym typeface="Times New Roman"/>
            </a:endParaRPr>
          </a:p>
          <a:p>
            <a:pPr marL="342900" marR="0" lvl="0" indent="-342900" algn="l" rtl="0">
              <a:lnSpc>
                <a:spcPct val="100000"/>
              </a:lnSpc>
              <a:spcBef>
                <a:spcPts val="0"/>
              </a:spcBef>
              <a:spcAft>
                <a:spcPts val="0"/>
              </a:spcAft>
              <a:buClr>
                <a:schemeClr val="dk2"/>
              </a:buClr>
              <a:buSzPct val="100000"/>
              <a:buFont typeface="Times New Roman"/>
              <a:buAutoNum type="arabicPeriod"/>
            </a:pPr>
            <a:r>
              <a:rPr lang="en" sz="1300" dirty="0">
                <a:solidFill>
                  <a:schemeClr val="dk1"/>
                </a:solidFill>
                <a:latin typeface="+mj-lt"/>
                <a:ea typeface="Times New Roman"/>
                <a:cs typeface="Times New Roman"/>
                <a:sym typeface="Times New Roman"/>
              </a:rPr>
              <a:t>Consider your students and local community. How does the curriculum include or exclude students and community members? How might the content of the curriculum be more inclusive? </a:t>
            </a:r>
          </a:p>
          <a:p>
            <a:pPr marR="0" lvl="0" algn="l" rtl="0">
              <a:lnSpc>
                <a:spcPct val="100000"/>
              </a:lnSpc>
              <a:spcBef>
                <a:spcPts val="0"/>
              </a:spcBef>
              <a:spcAft>
                <a:spcPts val="0"/>
              </a:spcAft>
              <a:buNone/>
            </a:pPr>
            <a:endParaRPr sz="1300" dirty="0">
              <a:solidFill>
                <a:schemeClr val="dk1"/>
              </a:solidFill>
              <a:latin typeface="+mj-lt"/>
              <a:ea typeface="Times New Roman"/>
              <a:cs typeface="Times New Roman"/>
              <a:sym typeface="Times New Roman"/>
            </a:endParaRPr>
          </a:p>
          <a:p>
            <a:pPr marL="342900" lvl="0" indent="-342900" rtl="0">
              <a:spcBef>
                <a:spcPts val="0"/>
              </a:spcBef>
              <a:buClr>
                <a:schemeClr val="dk2"/>
              </a:buClr>
              <a:buSzPct val="100000"/>
              <a:buFont typeface="Times New Roman"/>
              <a:buAutoNum type="arabicPeriod"/>
            </a:pPr>
            <a:r>
              <a:rPr lang="en" sz="1300" dirty="0">
                <a:solidFill>
                  <a:schemeClr val="dk2"/>
                </a:solidFill>
                <a:latin typeface="+mj-lt"/>
                <a:ea typeface="Times New Roman"/>
                <a:cs typeface="Times New Roman"/>
                <a:sym typeface="Times New Roman"/>
              </a:rPr>
              <a:t>Do you think any important lessons are missing from the given curriculum? Are any important skills missing from the learning objectives? </a:t>
            </a:r>
          </a:p>
          <a:p>
            <a:pPr marL="0" marR="0" lvl="0" indent="0" algn="l" rtl="0">
              <a:lnSpc>
                <a:spcPct val="100000"/>
              </a:lnSpc>
              <a:spcBef>
                <a:spcPts val="0"/>
              </a:spcBef>
              <a:spcAft>
                <a:spcPts val="0"/>
              </a:spcAft>
              <a:buClr>
                <a:schemeClr val="dk2"/>
              </a:buClr>
              <a:buFont typeface="Arial"/>
              <a:buNone/>
            </a:pPr>
            <a:endParaRPr sz="1300" b="0" i="0" u="none" strike="noStrike" cap="none" baseline="0" dirty="0">
              <a:solidFill>
                <a:schemeClr val="dk2"/>
              </a:solidFill>
              <a:latin typeface="+mj-lt"/>
              <a:sym typeface="Arial"/>
            </a:endParaRPr>
          </a:p>
        </p:txBody>
      </p:sp>
      <p:sp>
        <p:nvSpPr>
          <p:cNvPr id="64" name="Shape 64"/>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800" b="0" i="0" u="none" strike="noStrike" cap="none" baseline="0">
                <a:solidFill>
                  <a:schemeClr val="dk2"/>
                </a:solidFill>
                <a:latin typeface="Arial"/>
                <a:ea typeface="Arial"/>
                <a:cs typeface="Arial"/>
                <a:sym typeface="Arial"/>
              </a:rPr>
              <a:t>5</a:t>
            </a:fld>
            <a:endParaRPr lang="en" sz="18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68"/>
        <p:cNvGrpSpPr/>
        <p:nvPr/>
      </p:nvGrpSpPr>
      <p:grpSpPr>
        <a:xfrm>
          <a:off x="0" y="0"/>
          <a:ext cx="0" cy="0"/>
          <a:chOff x="0" y="0"/>
          <a:chExt cx="0" cy="0"/>
        </a:xfrm>
      </p:grpSpPr>
      <p:sp>
        <p:nvSpPr>
          <p:cNvPr id="69" name="Shape 69"/>
          <p:cNvSpPr txBox="1">
            <a:spLocks noGrp="1"/>
          </p:cNvSpPr>
          <p:nvPr>
            <p:ph type="title"/>
          </p:nvPr>
        </p:nvSpPr>
        <p:spPr>
          <a:xfrm>
            <a:off x="240900" y="229500"/>
            <a:ext cx="7456199" cy="1141499"/>
          </a:xfrm>
          <a:prstGeom prst="rect">
            <a:avLst/>
          </a:prstGeom>
        </p:spPr>
        <p:txBody>
          <a:bodyPr lIns="91425" tIns="91425" rIns="91425" bIns="91425" anchor="b" anchorCtr="0">
            <a:noAutofit/>
          </a:bodyPr>
          <a:lstStyle/>
          <a:p>
            <a:pPr>
              <a:spcBef>
                <a:spcPts val="0"/>
              </a:spcBef>
              <a:buNone/>
            </a:pPr>
            <a:r>
              <a:rPr lang="en" sz="3600" b="1" dirty="0">
                <a:solidFill>
                  <a:srgbClr val="FFFFFF"/>
                </a:solidFill>
              </a:rPr>
              <a:t>Making the curriculum relevant and meaningful</a:t>
            </a:r>
          </a:p>
        </p:txBody>
      </p:sp>
      <p:sp>
        <p:nvSpPr>
          <p:cNvPr id="70" name="Shape 70"/>
          <p:cNvSpPr txBox="1">
            <a:spLocks noGrp="1"/>
          </p:cNvSpPr>
          <p:nvPr>
            <p:ph type="body" idx="1"/>
          </p:nvPr>
        </p:nvSpPr>
        <p:spPr>
          <a:xfrm>
            <a:off x="457200" y="1460499"/>
            <a:ext cx="8229600" cy="3465299"/>
          </a:xfrm>
          <a:prstGeom prst="rect">
            <a:avLst/>
          </a:prstGeom>
        </p:spPr>
        <p:txBody>
          <a:bodyPr lIns="91425" tIns="91425" rIns="91425" bIns="91425" anchor="t" anchorCtr="0">
            <a:noAutofit/>
          </a:bodyPr>
          <a:lstStyle/>
          <a:p>
            <a:pPr marL="457200" lvl="0" indent="-381000" rtl="0">
              <a:spcBef>
                <a:spcPts val="0"/>
              </a:spcBef>
              <a:buClr>
                <a:schemeClr val="dk1"/>
              </a:buClr>
              <a:buSzPct val="100000"/>
              <a:buFont typeface="Times New Roman"/>
              <a:buAutoNum type="arabicPeriod"/>
            </a:pPr>
            <a:r>
              <a:rPr lang="en" sz="2300" dirty="0">
                <a:solidFill>
                  <a:schemeClr val="dk1"/>
                </a:solidFill>
                <a:latin typeface="+mn-lt"/>
                <a:ea typeface="Times New Roman"/>
                <a:cs typeface="Times New Roman"/>
                <a:sym typeface="Times New Roman"/>
              </a:rPr>
              <a:t>Is the curriculum that we have studied today different to the one you used as a child, or the one you used in your home country? What are the similarities and differences?</a:t>
            </a:r>
          </a:p>
          <a:p>
            <a:pPr lvl="0" rtl="0">
              <a:spcBef>
                <a:spcPts val="0"/>
              </a:spcBef>
              <a:buNone/>
            </a:pPr>
            <a:endParaRPr sz="2300" dirty="0">
              <a:solidFill>
                <a:schemeClr val="dk1"/>
              </a:solidFill>
              <a:latin typeface="+mn-lt"/>
              <a:ea typeface="Times New Roman"/>
              <a:cs typeface="Times New Roman"/>
              <a:sym typeface="Times New Roman"/>
            </a:endParaRPr>
          </a:p>
          <a:p>
            <a:pPr marL="457200" lvl="0" indent="-381000" rtl="0">
              <a:spcBef>
                <a:spcPts val="0"/>
              </a:spcBef>
              <a:buClr>
                <a:schemeClr val="dk1"/>
              </a:buClr>
              <a:buSzPct val="100000"/>
              <a:buFont typeface="Times New Roman"/>
              <a:buAutoNum type="arabicPeriod"/>
            </a:pPr>
            <a:r>
              <a:rPr lang="en" sz="2300" dirty="0">
                <a:solidFill>
                  <a:schemeClr val="dk1"/>
                </a:solidFill>
                <a:latin typeface="+mn-lt"/>
                <a:ea typeface="Times New Roman"/>
                <a:cs typeface="Times New Roman"/>
                <a:sym typeface="Times New Roman"/>
              </a:rPr>
              <a:t>How can you improve your own knowledge about topic areas that you are not so familiar with? </a:t>
            </a:r>
          </a:p>
          <a:p>
            <a:pPr lvl="0" rtl="0">
              <a:spcBef>
                <a:spcPts val="0"/>
              </a:spcBef>
              <a:buNone/>
            </a:pPr>
            <a:endParaRPr sz="2300" dirty="0">
              <a:solidFill>
                <a:schemeClr val="dk1"/>
              </a:solidFill>
              <a:latin typeface="+mn-lt"/>
              <a:ea typeface="Times New Roman"/>
              <a:cs typeface="Times New Roman"/>
              <a:sym typeface="Times New Roman"/>
            </a:endParaRPr>
          </a:p>
          <a:p>
            <a:pPr marL="457200" lvl="0" indent="-381000">
              <a:spcBef>
                <a:spcPts val="0"/>
              </a:spcBef>
              <a:buClr>
                <a:schemeClr val="dk1"/>
              </a:buClr>
              <a:buSzPct val="100000"/>
              <a:buFont typeface="Times New Roman"/>
              <a:buAutoNum type="arabicPeriod"/>
            </a:pPr>
            <a:r>
              <a:rPr lang="en" sz="2300" dirty="0">
                <a:solidFill>
                  <a:schemeClr val="dk1"/>
                </a:solidFill>
                <a:latin typeface="+mn-lt"/>
                <a:ea typeface="Times New Roman"/>
                <a:cs typeface="Times New Roman"/>
                <a:sym typeface="Times New Roman"/>
              </a:rPr>
              <a:t>How can you make sure that the curriculum is still relevant to your students’ lives?</a:t>
            </a:r>
          </a:p>
        </p:txBody>
      </p:sp>
      <p:sp>
        <p:nvSpPr>
          <p:cNvPr id="71" name="Shape 71"/>
          <p:cNvSpPr txBox="1">
            <a:spLocks noGrp="1"/>
          </p:cNvSpPr>
          <p:nvPr>
            <p:ph type="sldNum" idx="12"/>
          </p:nvPr>
        </p:nvSpPr>
        <p:spPr>
          <a:xfrm>
            <a:off x="8556789"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t>6</a:t>
            </a:fld>
            <a:endParaRPr lang="en"/>
          </a:p>
        </p:txBody>
      </p:sp>
    </p:spTree>
  </p:cSld>
  <p:clrMapOvr>
    <a:masterClrMapping/>
  </p:clrMapOvr>
  <p:transition xmlns:p14="http://schemas.microsoft.com/office/powerpoint/2010/main" spd="slow">
    <p:cut/>
  </p:transition>
</p:sld>
</file>

<file path=ppt/slides/slide7.xml><?xml version="1.0" encoding="utf-8"?>
<p:sld xmlns:a="http://schemas.openxmlformats.org/drawingml/2006/main" xmlns:r="http://schemas.openxmlformats.org/officeDocument/2006/relationships" xmlns:p="http://schemas.openxmlformats.org/presentationml/2006/main">
  <p:cSld>
    <p:bg>
      <p:bgPr>
        <a:solidFill>
          <a:srgbClr val="B7B7B7"/>
        </a:solidFill>
        <a:effectLst/>
      </p:bgPr>
    </p:bg>
    <p:spTree>
      <p:nvGrpSpPr>
        <p:cNvPr id="1" name="Shape 75"/>
        <p:cNvGrpSpPr/>
        <p:nvPr/>
      </p:nvGrpSpPr>
      <p:grpSpPr>
        <a:xfrm>
          <a:off x="0" y="0"/>
          <a:ext cx="0" cy="0"/>
          <a:chOff x="0" y="0"/>
          <a:chExt cx="0" cy="0"/>
        </a:xfrm>
      </p:grpSpPr>
      <p:sp>
        <p:nvSpPr>
          <p:cNvPr id="76" name="Shape 76"/>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7</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80"/>
        <p:cNvGrpSpPr/>
        <p:nvPr/>
      </p:nvGrpSpPr>
      <p:grpSpPr>
        <a:xfrm>
          <a:off x="0" y="0"/>
          <a:ext cx="0" cy="0"/>
          <a:chOff x="0" y="0"/>
          <a:chExt cx="0" cy="0"/>
        </a:xfrm>
      </p:grpSpPr>
      <p:sp>
        <p:nvSpPr>
          <p:cNvPr id="81" name="Shape 81"/>
          <p:cNvSpPr txBox="1">
            <a:spLocks noGrp="1"/>
          </p:cNvSpPr>
          <p:nvPr>
            <p:ph type="ctrTitle"/>
          </p:nvPr>
        </p:nvSpPr>
        <p:spPr>
          <a:xfrm>
            <a:off x="0" y="874700"/>
            <a:ext cx="9144000" cy="16841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dk2"/>
              </a:buClr>
              <a:buSzPct val="25000"/>
              <a:buFont typeface="Arial"/>
              <a:buNone/>
            </a:pPr>
            <a:r>
              <a:rPr lang="en" sz="5400" b="1" i="0" u="none" strike="noStrike" cap="none" baseline="0">
                <a:solidFill>
                  <a:schemeClr val="dk2"/>
                </a:solidFill>
                <a:latin typeface="Arial"/>
                <a:ea typeface="Arial"/>
                <a:cs typeface="Arial"/>
                <a:sym typeface="Arial"/>
              </a:rPr>
              <a:t>Module </a:t>
            </a:r>
            <a:r>
              <a:rPr lang="en" sz="5400" b="1">
                <a:solidFill>
                  <a:schemeClr val="dk2"/>
                </a:solidFill>
              </a:rPr>
              <a:t>4</a:t>
            </a:r>
          </a:p>
          <a:p>
            <a:pPr marL="0" marR="0" lvl="0" indent="0" algn="l" rtl="0">
              <a:lnSpc>
                <a:spcPct val="100000"/>
              </a:lnSpc>
              <a:spcBef>
                <a:spcPts val="0"/>
              </a:spcBef>
              <a:spcAft>
                <a:spcPts val="0"/>
              </a:spcAft>
              <a:buClr>
                <a:schemeClr val="dk2"/>
              </a:buClr>
              <a:buSzPct val="25000"/>
              <a:buFont typeface="Arial"/>
              <a:buNone/>
            </a:pPr>
            <a:r>
              <a:rPr lang="en" sz="3600" b="1" i="0" u="none" strike="noStrike" cap="none" baseline="0">
                <a:solidFill>
                  <a:schemeClr val="dk2"/>
                </a:solidFill>
                <a:latin typeface="Arial"/>
                <a:ea typeface="Arial"/>
                <a:cs typeface="Arial"/>
                <a:sym typeface="Arial"/>
              </a:rPr>
              <a:t>Curriculum and Planning</a:t>
            </a:r>
          </a:p>
        </p:txBody>
      </p:sp>
      <p:sp>
        <p:nvSpPr>
          <p:cNvPr id="82" name="Shape 82"/>
          <p:cNvSpPr txBox="1">
            <a:spLocks noGrp="1"/>
          </p:cNvSpPr>
          <p:nvPr>
            <p:ph type="subTitle" idx="1"/>
          </p:nvPr>
        </p:nvSpPr>
        <p:spPr>
          <a:xfrm>
            <a:off x="0" y="3093350"/>
            <a:ext cx="8458200" cy="712499"/>
          </a:xfrm>
          <a:prstGeom prst="rect">
            <a:avLst/>
          </a:prstGeom>
          <a:noFill/>
          <a:ln>
            <a:noFill/>
          </a:ln>
        </p:spPr>
        <p:txBody>
          <a:bodyPr lIns="91425" tIns="91425" rIns="91425" bIns="91425" anchor="ctr" anchorCtr="0">
            <a:noAutofit/>
          </a:bodyPr>
          <a:lstStyle/>
          <a:p>
            <a:pPr marL="0" marR="0" lvl="0" indent="0" algn="l" rtl="0">
              <a:lnSpc>
                <a:spcPct val="100000"/>
              </a:lnSpc>
              <a:spcBef>
                <a:spcPts val="0"/>
              </a:spcBef>
              <a:spcAft>
                <a:spcPts val="0"/>
              </a:spcAft>
              <a:buClr>
                <a:schemeClr val="lt2"/>
              </a:buClr>
              <a:buSzPct val="25000"/>
              <a:buFont typeface="Arial"/>
              <a:buNone/>
            </a:pPr>
            <a:r>
              <a:rPr lang="en" sz="2400" b="1" i="0" u="none" strike="noStrike" cap="none" baseline="0" dirty="0">
                <a:solidFill>
                  <a:schemeClr val="lt2"/>
                </a:solidFill>
                <a:latin typeface="Arial"/>
                <a:ea typeface="Arial"/>
                <a:cs typeface="Arial"/>
                <a:sym typeface="Arial"/>
              </a:rPr>
              <a:t>Session 2: Long Term </a:t>
            </a:r>
            <a:r>
              <a:rPr lang="en" sz="2400" b="1" i="0" u="none" strike="noStrike" cap="none" baseline="0" dirty="0" smtClean="0">
                <a:solidFill>
                  <a:schemeClr val="lt2"/>
                </a:solidFill>
                <a:latin typeface="Arial"/>
                <a:ea typeface="Arial"/>
                <a:cs typeface="Arial"/>
                <a:sym typeface="Arial"/>
              </a:rPr>
              <a:t>Planning</a:t>
            </a:r>
            <a:r>
              <a:rPr lang="en-US" sz="2400" b="1" i="0" u="none" strike="noStrike" cap="none" baseline="0" dirty="0" smtClean="0">
                <a:solidFill>
                  <a:schemeClr val="lt2"/>
                </a:solidFill>
                <a:latin typeface="Arial"/>
                <a:ea typeface="Arial"/>
                <a:cs typeface="Arial"/>
                <a:sym typeface="Arial"/>
              </a:rPr>
              <a:t> and Learning Objectives</a:t>
            </a:r>
            <a:endParaRPr lang="en" sz="2400" b="1" i="0" u="none" strike="noStrike" cap="none" baseline="0" dirty="0">
              <a:solidFill>
                <a:schemeClr val="lt2"/>
              </a:solidFill>
              <a:latin typeface="Arial"/>
              <a:ea typeface="Arial"/>
              <a:cs typeface="Arial"/>
              <a:sym typeface="Arial"/>
            </a:endParaRPr>
          </a:p>
        </p:txBody>
      </p:sp>
      <p:sp>
        <p:nvSpPr>
          <p:cNvPr id="83" name="Shape 83"/>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800" b="0" i="0" u="none" strike="noStrike" cap="none" baseline="0">
                <a:solidFill>
                  <a:schemeClr val="dk2"/>
                </a:solidFill>
                <a:latin typeface="Arial"/>
                <a:ea typeface="Arial"/>
                <a:cs typeface="Arial"/>
                <a:sym typeface="Arial"/>
              </a:rPr>
              <a:t>8</a:t>
            </a:fld>
            <a:endParaRPr lang="en" sz="18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87"/>
        <p:cNvGrpSpPr/>
        <p:nvPr/>
      </p:nvGrpSpPr>
      <p:grpSpPr>
        <a:xfrm>
          <a:off x="0" y="0"/>
          <a:ext cx="0" cy="0"/>
          <a:chOff x="0" y="0"/>
          <a:chExt cx="0" cy="0"/>
        </a:xfrm>
      </p:grpSpPr>
      <p:sp>
        <p:nvSpPr>
          <p:cNvPr id="88" name="Shape 88"/>
          <p:cNvSpPr txBox="1">
            <a:spLocks noGrp="1"/>
          </p:cNvSpPr>
          <p:nvPr>
            <p:ph type="title"/>
          </p:nvPr>
        </p:nvSpPr>
        <p:spPr>
          <a:xfrm>
            <a:off x="457200" y="205977"/>
            <a:ext cx="8229600" cy="11414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dirty="0">
                <a:solidFill>
                  <a:srgbClr val="FFFFFF"/>
                </a:solidFill>
                <a:latin typeface="Arial"/>
                <a:ea typeface="Arial"/>
                <a:cs typeface="Arial"/>
                <a:sym typeface="Arial"/>
              </a:rPr>
              <a:t>Objectives</a:t>
            </a:r>
          </a:p>
        </p:txBody>
      </p:sp>
      <p:sp>
        <p:nvSpPr>
          <p:cNvPr id="89" name="Shape 89"/>
          <p:cNvSpPr txBox="1">
            <a:spLocks noGrp="1"/>
          </p:cNvSpPr>
          <p:nvPr>
            <p:ph type="body" idx="1"/>
          </p:nvPr>
        </p:nvSpPr>
        <p:spPr>
          <a:xfrm>
            <a:off x="425450" y="1778000"/>
            <a:ext cx="8229600" cy="2476500"/>
          </a:xfrm>
          <a:prstGeom prst="rect">
            <a:avLst/>
          </a:prstGeom>
          <a:noFill/>
          <a:ln>
            <a:noFill/>
          </a:ln>
        </p:spPr>
        <p:txBody>
          <a:bodyPr lIns="91425" tIns="91425" rIns="91425" bIns="91425" anchor="t" anchorCtr="0">
            <a:noAutofit/>
          </a:bodyPr>
          <a:lstStyle/>
          <a:p>
            <a:pPr marL="76200" lvl="4">
              <a:buClr>
                <a:schemeClr val="dk1"/>
              </a:buClr>
              <a:buSzPct val="100000"/>
            </a:pPr>
            <a:endParaRPr lang="en-US" sz="2400" dirty="0" smtClean="0">
              <a:solidFill>
                <a:schemeClr val="dk1"/>
              </a:solidFill>
            </a:endParaRPr>
          </a:p>
          <a:p>
            <a:pPr marL="457200" lvl="4" indent="-381000">
              <a:buClr>
                <a:schemeClr val="dk1"/>
              </a:buClr>
              <a:buSzPct val="100000"/>
              <a:buFont typeface="Arial"/>
              <a:buChar char="●"/>
            </a:pPr>
            <a:r>
              <a:rPr lang="en" sz="2400" dirty="0" smtClean="0">
                <a:solidFill>
                  <a:schemeClr val="dk1"/>
                </a:solidFill>
              </a:rPr>
              <a:t>Explain </a:t>
            </a:r>
            <a:r>
              <a:rPr lang="en" sz="2400" dirty="0">
                <a:solidFill>
                  <a:schemeClr val="dk1"/>
                </a:solidFill>
              </a:rPr>
              <a:t>the purpose of long term planning</a:t>
            </a:r>
          </a:p>
          <a:p>
            <a:pPr marL="457200" lvl="0" indent="-381000" rtl="0">
              <a:spcBef>
                <a:spcPts val="0"/>
              </a:spcBef>
              <a:buClr>
                <a:schemeClr val="dk1"/>
              </a:buClr>
              <a:buSzPct val="100000"/>
              <a:buFont typeface="Arial"/>
              <a:buChar char="●"/>
            </a:pPr>
            <a:r>
              <a:rPr lang="en" sz="2400" dirty="0">
                <a:solidFill>
                  <a:schemeClr val="dk1"/>
                </a:solidFill>
              </a:rPr>
              <a:t>Define the steps needed to plan a scheme of work</a:t>
            </a:r>
          </a:p>
          <a:p>
            <a:pPr marL="457200" marR="0" lvl="0" indent="-381000" algn="l" rtl="0">
              <a:lnSpc>
                <a:spcPct val="100000"/>
              </a:lnSpc>
              <a:spcBef>
                <a:spcPts val="0"/>
              </a:spcBef>
              <a:spcAft>
                <a:spcPts val="0"/>
              </a:spcAft>
              <a:buClr>
                <a:schemeClr val="dk2"/>
              </a:buClr>
              <a:buSzPct val="100000"/>
              <a:buFont typeface="Arial"/>
              <a:buChar char="●"/>
            </a:pPr>
            <a:r>
              <a:rPr lang="en" sz="2400" dirty="0">
                <a:solidFill>
                  <a:schemeClr val="dk1"/>
                </a:solidFill>
              </a:rPr>
              <a:t>Create a scheme of work with SMART objectives and assessments for immediate planning and classroom instruction</a:t>
            </a:r>
            <a:r>
              <a:rPr lang="en" sz="2400" b="0" i="0" u="none" strike="noStrike" cap="none" baseline="0" dirty="0">
                <a:solidFill>
                  <a:srgbClr val="000000"/>
                </a:solidFill>
              </a:rPr>
              <a:t> </a:t>
            </a:r>
          </a:p>
          <a:p>
            <a:pPr marL="0" marR="0" lvl="0" indent="0" algn="l" rtl="0">
              <a:lnSpc>
                <a:spcPct val="100000"/>
              </a:lnSpc>
              <a:spcBef>
                <a:spcPts val="0"/>
              </a:spcBef>
              <a:spcAft>
                <a:spcPts val="0"/>
              </a:spcAft>
              <a:buClr>
                <a:schemeClr val="dk2"/>
              </a:buClr>
              <a:buFont typeface="Arial"/>
              <a:buNone/>
            </a:pPr>
            <a:endParaRPr sz="3000" b="0" i="0" u="none" strike="noStrike" cap="none" baseline="0" dirty="0">
              <a:solidFill>
                <a:srgbClr val="000000"/>
              </a:solidFill>
              <a:latin typeface="Arial"/>
              <a:ea typeface="Arial"/>
              <a:cs typeface="Arial"/>
              <a:sym typeface="Arial"/>
            </a:endParaRPr>
          </a:p>
        </p:txBody>
      </p:sp>
      <p:sp>
        <p:nvSpPr>
          <p:cNvPr id="90" name="Shape 90"/>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t>9</a:t>
            </a:fld>
            <a:endParaRPr lang="en" sz="1300" b="0" i="0" u="none" strike="noStrike" cap="none" baseline="0">
              <a:solidFill>
                <a:schemeClr val="dk2"/>
              </a:solidFill>
              <a:latin typeface="Arial"/>
              <a:ea typeface="Arial"/>
              <a:cs typeface="Arial"/>
              <a:sym typeface="Arial"/>
            </a:endParaRPr>
          </a:p>
        </p:txBody>
      </p:sp>
      <p:sp>
        <p:nvSpPr>
          <p:cNvPr id="2" name="TextBox 1"/>
          <p:cNvSpPr txBox="1"/>
          <p:nvPr/>
        </p:nvSpPr>
        <p:spPr>
          <a:xfrm>
            <a:off x="269875" y="1539875"/>
            <a:ext cx="5953125" cy="461665"/>
          </a:xfrm>
          <a:prstGeom prst="rect">
            <a:avLst/>
          </a:prstGeom>
          <a:noFill/>
        </p:spPr>
        <p:txBody>
          <a:bodyPr wrap="square" rtlCol="0">
            <a:spAutoFit/>
          </a:bodyPr>
          <a:lstStyle/>
          <a:p>
            <a:pPr lvl="0"/>
            <a:r>
              <a:rPr lang="en" sz="2400" b="1" i="1" dirty="0"/>
              <a:t>By the end of this session you will</a:t>
            </a:r>
            <a:r>
              <a:rPr lang="en" sz="2400" b="1" i="1" dirty="0" smtClean="0"/>
              <a:t>:</a:t>
            </a:r>
            <a:endParaRPr lang="en" sz="2400" dirty="0"/>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modern">
  <a:themeElements>
    <a:clrScheme name="Custom 348">
      <a:dk1>
        <a:srgbClr val="000000"/>
      </a:dk1>
      <a:lt1>
        <a:srgbClr val="FFFFFF"/>
      </a:lt1>
      <a:dk2>
        <a:srgbClr val="191919"/>
      </a:dk2>
      <a:lt2>
        <a:srgbClr val="CCCCCC"/>
      </a:lt2>
      <a:accent1>
        <a:srgbClr val="7E5554"/>
      </a:accent1>
      <a:accent2>
        <a:srgbClr val="910A10"/>
      </a:accent2>
      <a:accent3>
        <a:srgbClr val="84294D"/>
      </a:accent3>
      <a:accent4>
        <a:srgbClr val="DA823B"/>
      </a:accent4>
      <a:accent5>
        <a:srgbClr val="625D3C"/>
      </a:accent5>
      <a:accent6>
        <a:srgbClr val="00384A"/>
      </a:accent6>
      <a:hlink>
        <a:srgbClr val="227A78"/>
      </a:hlink>
      <a:folHlink>
        <a:srgbClr val="39474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modern">
  <a:themeElements>
    <a:clrScheme name="Custom 348">
      <a:dk1>
        <a:srgbClr val="000000"/>
      </a:dk1>
      <a:lt1>
        <a:srgbClr val="FFFFFF"/>
      </a:lt1>
      <a:dk2>
        <a:srgbClr val="191919"/>
      </a:dk2>
      <a:lt2>
        <a:srgbClr val="CCCCCC"/>
      </a:lt2>
      <a:accent1>
        <a:srgbClr val="7E5554"/>
      </a:accent1>
      <a:accent2>
        <a:srgbClr val="910A10"/>
      </a:accent2>
      <a:accent3>
        <a:srgbClr val="84294D"/>
      </a:accent3>
      <a:accent4>
        <a:srgbClr val="DA823B"/>
      </a:accent4>
      <a:accent5>
        <a:srgbClr val="625D3C"/>
      </a:accent5>
      <a:accent6>
        <a:srgbClr val="00384A"/>
      </a:accent6>
      <a:hlink>
        <a:srgbClr val="227A78"/>
      </a:hlink>
      <a:folHlink>
        <a:srgbClr val="39474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196</TotalTime>
  <Words>887</Words>
  <Application>Microsoft Macintosh PowerPoint</Application>
  <PresentationFormat>On-screen Show (16:9)</PresentationFormat>
  <Paragraphs>163</Paragraphs>
  <Slides>28</Slides>
  <Notes>28</Notes>
  <HiddenSlides>0</HiddenSlides>
  <MMClips>0</MMClips>
  <ScaleCrop>false</ScaleCrop>
  <HeadingPairs>
    <vt:vector size="4" baseType="variant">
      <vt:variant>
        <vt:lpstr>Theme</vt:lpstr>
      </vt:variant>
      <vt:variant>
        <vt:i4>2</vt:i4>
      </vt:variant>
      <vt:variant>
        <vt:lpstr>Slide Titles</vt:lpstr>
      </vt:variant>
      <vt:variant>
        <vt:i4>28</vt:i4>
      </vt:variant>
    </vt:vector>
  </HeadingPairs>
  <TitlesOfParts>
    <vt:vector size="30" baseType="lpstr">
      <vt:lpstr>modern</vt:lpstr>
      <vt:lpstr>modern</vt:lpstr>
      <vt:lpstr>PowerPoint Presentation</vt:lpstr>
      <vt:lpstr>Module 4 Curriculum and Planning</vt:lpstr>
      <vt:lpstr>Reflection</vt:lpstr>
      <vt:lpstr>Objectives</vt:lpstr>
      <vt:lpstr>Exploring Curriculum</vt:lpstr>
      <vt:lpstr>Making the curriculum relevant and meaningful</vt:lpstr>
      <vt:lpstr>PowerPoint Presentation</vt:lpstr>
      <vt:lpstr>Module 4 Curriculum and Planning</vt:lpstr>
      <vt:lpstr>Objectives</vt:lpstr>
      <vt:lpstr>When you are preparing your favorite meal...</vt:lpstr>
      <vt:lpstr>PowerPoint Presentation</vt:lpstr>
      <vt:lpstr>Creating a scheme of work</vt:lpstr>
      <vt:lpstr>SMART Objectives</vt:lpstr>
      <vt:lpstr>Objectives - SMART?</vt:lpstr>
      <vt:lpstr>PowerPoint Presentation</vt:lpstr>
      <vt:lpstr>Module 4 Curriculum and Planning</vt:lpstr>
      <vt:lpstr>Our criteria for a good lesson</vt:lpstr>
      <vt:lpstr>Objectives</vt:lpstr>
      <vt:lpstr>Analyzing lesson plans</vt:lpstr>
      <vt:lpstr>PowerPoint Presentation</vt:lpstr>
      <vt:lpstr>Module 4 Curriculum and Planning</vt:lpstr>
      <vt:lpstr>Objectives</vt:lpstr>
      <vt:lpstr>What really motivates and interests your students?</vt:lpstr>
      <vt:lpstr>Which examples are more meaningful? Why?</vt:lpstr>
      <vt:lpstr>PowerPoint Presentation</vt:lpstr>
      <vt:lpstr>PowerPoint Presentation</vt:lpstr>
      <vt:lpstr>Question </vt:lpstr>
      <vt:lpstr>Planning and Action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cp:lastModifiedBy>Mary Mendenhall</cp:lastModifiedBy>
  <cp:revision>15</cp:revision>
  <dcterms:modified xsi:type="dcterms:W3CDTF">2016-03-24T17:22:44Z</dcterms:modified>
</cp:coreProperties>
</file>